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5.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6.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928" r:id="rId1"/>
    <p:sldMasterId id="2147483947" r:id="rId2"/>
    <p:sldMasterId id="2147483956" r:id="rId3"/>
    <p:sldMasterId id="2147483966" r:id="rId4"/>
    <p:sldMasterId id="2147483975" r:id="rId5"/>
    <p:sldMasterId id="2147483983" r:id="rId6"/>
    <p:sldMasterId id="2147484015" r:id="rId7"/>
  </p:sldMasterIdLst>
  <p:notesMasterIdLst>
    <p:notesMasterId r:id="rId62"/>
  </p:notesMasterIdLst>
  <p:sldIdLst>
    <p:sldId id="323" r:id="rId8"/>
    <p:sldId id="542" r:id="rId9"/>
    <p:sldId id="695" r:id="rId10"/>
    <p:sldId id="681" r:id="rId11"/>
    <p:sldId id="682" r:id="rId12"/>
    <p:sldId id="685" r:id="rId13"/>
    <p:sldId id="686" r:id="rId14"/>
    <p:sldId id="687" r:id="rId15"/>
    <p:sldId id="688" r:id="rId16"/>
    <p:sldId id="689" r:id="rId17"/>
    <p:sldId id="690" r:id="rId18"/>
    <p:sldId id="691" r:id="rId19"/>
    <p:sldId id="692" r:id="rId20"/>
    <p:sldId id="725" r:id="rId21"/>
    <p:sldId id="693" r:id="rId22"/>
    <p:sldId id="694" r:id="rId23"/>
    <p:sldId id="697" r:id="rId24"/>
    <p:sldId id="698" r:id="rId25"/>
    <p:sldId id="699" r:id="rId26"/>
    <p:sldId id="700" r:id="rId27"/>
    <p:sldId id="701" r:id="rId28"/>
    <p:sldId id="703" r:id="rId29"/>
    <p:sldId id="714" r:id="rId30"/>
    <p:sldId id="719" r:id="rId31"/>
    <p:sldId id="720" r:id="rId32"/>
    <p:sldId id="721" r:id="rId33"/>
    <p:sldId id="722" r:id="rId34"/>
    <p:sldId id="723" r:id="rId35"/>
    <p:sldId id="724" r:id="rId36"/>
    <p:sldId id="715" r:id="rId37"/>
    <p:sldId id="258" r:id="rId38"/>
    <p:sldId id="259" r:id="rId39"/>
    <p:sldId id="260" r:id="rId40"/>
    <p:sldId id="261" r:id="rId41"/>
    <p:sldId id="262" r:id="rId42"/>
    <p:sldId id="263" r:id="rId43"/>
    <p:sldId id="264" r:id="rId44"/>
    <p:sldId id="265" r:id="rId45"/>
    <p:sldId id="717" r:id="rId46"/>
    <p:sldId id="266" r:id="rId47"/>
    <p:sldId id="267" r:id="rId48"/>
    <p:sldId id="268" r:id="rId49"/>
    <p:sldId id="269" r:id="rId50"/>
    <p:sldId id="270" r:id="rId51"/>
    <p:sldId id="271" r:id="rId52"/>
    <p:sldId id="272" r:id="rId53"/>
    <p:sldId id="285" r:id="rId54"/>
    <p:sldId id="286" r:id="rId55"/>
    <p:sldId id="274" r:id="rId56"/>
    <p:sldId id="275" r:id="rId57"/>
    <p:sldId id="276" r:id="rId58"/>
    <p:sldId id="284" r:id="rId59"/>
    <p:sldId id="278" r:id="rId60"/>
    <p:sldId id="718" r:id="rId6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clrMru>
    <a:srgbClr val="FF09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39"/>
    <p:restoredTop sz="94606"/>
  </p:normalViewPr>
  <p:slideViewPr>
    <p:cSldViewPr snapToGrid="0">
      <p:cViewPr varScale="1">
        <p:scale>
          <a:sx n="119" d="100"/>
          <a:sy n="119" d="100"/>
        </p:scale>
        <p:origin x="1200" y="1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microsoft.com/office/2016/11/relationships/changesInfo" Target="changesInfos/changesInfo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eo Giovanni Rossi" userId="162ca183-e2b1-403b-bc55-d44f0285a78f" providerId="ADAL" clId="{A1498207-04AD-144B-81E9-C0047E356BE7}"/>
    <pc:docChg chg="modSld">
      <pc:chgData name="Matteo Giovanni Rossi" userId="162ca183-e2b1-403b-bc55-d44f0285a78f" providerId="ADAL" clId="{A1498207-04AD-144B-81E9-C0047E356BE7}" dt="2023-10-18T11:44:24.078" v="1" actId="14100"/>
      <pc:docMkLst>
        <pc:docMk/>
      </pc:docMkLst>
      <pc:sldChg chg="modSp mod">
        <pc:chgData name="Matteo Giovanni Rossi" userId="162ca183-e2b1-403b-bc55-d44f0285a78f" providerId="ADAL" clId="{A1498207-04AD-144B-81E9-C0047E356BE7}" dt="2023-10-18T11:44:24.078" v="1" actId="14100"/>
        <pc:sldMkLst>
          <pc:docMk/>
          <pc:sldMk cId="1307118384" sldId="491"/>
        </pc:sldMkLst>
        <pc:picChg chg="mod">
          <ac:chgData name="Matteo Giovanni Rossi" userId="162ca183-e2b1-403b-bc55-d44f0285a78f" providerId="ADAL" clId="{A1498207-04AD-144B-81E9-C0047E356BE7}" dt="2023-10-18T11:44:24.078" v="1" actId="14100"/>
          <ac:picMkLst>
            <pc:docMk/>
            <pc:sldMk cId="1307118384" sldId="491"/>
            <ac:picMk id="3" creationId="{00000000-0000-0000-0000-00000000000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5A9B38-C4A6-CA48-8B7C-8E83628EDB84}" type="doc">
      <dgm:prSet loTypeId="urn:microsoft.com/office/officeart/2005/8/layout/chevron2" loCatId="process" qsTypeId="urn:microsoft.com/office/officeart/2005/8/quickstyle/3D4" qsCatId="3D" csTypeId="urn:microsoft.com/office/officeart/2005/8/colors/accent6_5" csCatId="accent6" phldr="1"/>
      <dgm:spPr/>
      <dgm:t>
        <a:bodyPr/>
        <a:lstStyle/>
        <a:p>
          <a:endParaRPr lang="en-US"/>
        </a:p>
      </dgm:t>
    </dgm:pt>
    <dgm:pt modelId="{039C2CA3-6095-B64C-99A8-8296E347A39D}">
      <dgm:prSet custT="1"/>
      <dgm:spPr/>
      <dgm:t>
        <a:bodyPr/>
        <a:lstStyle/>
        <a:p>
          <a:pPr rtl="0"/>
          <a:r>
            <a:rPr lang="is-IS" sz="3200"/>
            <a:t>2008</a:t>
          </a:r>
        </a:p>
      </dgm:t>
    </dgm:pt>
    <dgm:pt modelId="{17A72FDF-B6B6-BE42-8F1E-D586274B249B}" type="parTrans" cxnId="{1D376CBA-9E07-4240-B402-83B1EADAB7E8}">
      <dgm:prSet/>
      <dgm:spPr/>
      <dgm:t>
        <a:bodyPr/>
        <a:lstStyle/>
        <a:p>
          <a:endParaRPr lang="en-US"/>
        </a:p>
      </dgm:t>
    </dgm:pt>
    <dgm:pt modelId="{85CFAC4E-B39C-5545-B8D1-DDCF2B446E25}" type="sibTrans" cxnId="{1D376CBA-9E07-4240-B402-83B1EADAB7E8}">
      <dgm:prSet/>
      <dgm:spPr/>
      <dgm:t>
        <a:bodyPr/>
        <a:lstStyle/>
        <a:p>
          <a:endParaRPr lang="en-US"/>
        </a:p>
      </dgm:t>
    </dgm:pt>
    <dgm:pt modelId="{96EBABFF-745D-7A4A-9950-D4D55B4239CA}">
      <dgm:prSet custT="1"/>
      <dgm:spPr/>
      <dgm:t>
        <a:bodyPr/>
        <a:lstStyle/>
        <a:p>
          <a:pPr rtl="0"/>
          <a:r>
            <a:rPr lang="en-US" sz="2800"/>
            <a:t>Old </a:t>
          </a:r>
          <a:r>
            <a:rPr lang="en-US" sz="2800" err="1"/>
            <a:t>DataCenter</a:t>
          </a:r>
          <a:endParaRPr lang="en-US" sz="2800"/>
        </a:p>
      </dgm:t>
    </dgm:pt>
    <dgm:pt modelId="{EF34A442-9CA9-5C43-BB93-5B0312C54370}" type="parTrans" cxnId="{8815D06E-3562-024A-A483-6191FDC7B3F7}">
      <dgm:prSet/>
      <dgm:spPr/>
      <dgm:t>
        <a:bodyPr/>
        <a:lstStyle/>
        <a:p>
          <a:endParaRPr lang="en-US"/>
        </a:p>
      </dgm:t>
    </dgm:pt>
    <dgm:pt modelId="{6830437F-36DA-5247-A8A3-CEC435CD5D9B}" type="sibTrans" cxnId="{8815D06E-3562-024A-A483-6191FDC7B3F7}">
      <dgm:prSet/>
      <dgm:spPr/>
      <dgm:t>
        <a:bodyPr/>
        <a:lstStyle/>
        <a:p>
          <a:endParaRPr lang="en-US"/>
        </a:p>
      </dgm:t>
    </dgm:pt>
    <dgm:pt modelId="{07C2E2DC-6D48-174F-91FE-2ABA1D087B39}">
      <dgm:prSet custT="1"/>
      <dgm:spPr/>
      <dgm:t>
        <a:bodyPr/>
        <a:lstStyle/>
        <a:p>
          <a:pPr rtl="0"/>
          <a:r>
            <a:rPr lang="en-US" sz="2800"/>
            <a:t>Everything in one </a:t>
          </a:r>
          <a:r>
            <a:rPr lang="en-US" sz="2800" err="1"/>
            <a:t>WebApp</a:t>
          </a:r>
          <a:endParaRPr lang="en-US" sz="2800"/>
        </a:p>
      </dgm:t>
    </dgm:pt>
    <dgm:pt modelId="{42C41E09-8B74-2D45-BE7D-46C90E87CC18}" type="parTrans" cxnId="{A72F96AB-777F-D344-8ACE-3CDCB1CBEEAC}">
      <dgm:prSet/>
      <dgm:spPr/>
      <dgm:t>
        <a:bodyPr/>
        <a:lstStyle/>
        <a:p>
          <a:endParaRPr lang="en-US"/>
        </a:p>
      </dgm:t>
    </dgm:pt>
    <dgm:pt modelId="{88FF9D51-62A3-FC4E-8B9D-76E4ACC1C6B5}" type="sibTrans" cxnId="{A72F96AB-777F-D344-8ACE-3CDCB1CBEEAC}">
      <dgm:prSet/>
      <dgm:spPr/>
      <dgm:t>
        <a:bodyPr/>
        <a:lstStyle/>
        <a:p>
          <a:endParaRPr lang="en-US"/>
        </a:p>
      </dgm:t>
    </dgm:pt>
    <dgm:pt modelId="{D62E14DB-83B1-7B4B-BFD3-8C708EC819DE}">
      <dgm:prSet custT="1"/>
      <dgm:spPr/>
      <dgm:t>
        <a:bodyPr/>
        <a:lstStyle/>
        <a:p>
          <a:pPr rtl="0"/>
          <a:r>
            <a:rPr lang="en-US" sz="3200"/>
            <a:t>~2010</a:t>
          </a:r>
        </a:p>
      </dgm:t>
    </dgm:pt>
    <dgm:pt modelId="{AEF47170-5F73-5B47-9371-0391D9EF9AB5}" type="parTrans" cxnId="{5E0432CA-1813-4141-B97D-C748BC583FEC}">
      <dgm:prSet/>
      <dgm:spPr/>
      <dgm:t>
        <a:bodyPr/>
        <a:lstStyle/>
        <a:p>
          <a:endParaRPr lang="en-US"/>
        </a:p>
      </dgm:t>
    </dgm:pt>
    <dgm:pt modelId="{AA9BD4C9-4A52-C149-BE08-FFA2C14AB1DB}" type="sibTrans" cxnId="{5E0432CA-1813-4141-B97D-C748BC583FEC}">
      <dgm:prSet/>
      <dgm:spPr/>
      <dgm:t>
        <a:bodyPr/>
        <a:lstStyle/>
        <a:p>
          <a:endParaRPr lang="en-US"/>
        </a:p>
      </dgm:t>
    </dgm:pt>
    <dgm:pt modelId="{843343C9-158F-E841-BE4F-89E5AE8A01DA}">
      <dgm:prSet custT="1"/>
      <dgm:spPr/>
      <dgm:t>
        <a:bodyPr/>
        <a:lstStyle/>
        <a:p>
          <a:pPr rtl="0"/>
          <a:r>
            <a:rPr lang="en-US" sz="2800"/>
            <a:t>AWS Cloud</a:t>
          </a:r>
        </a:p>
      </dgm:t>
    </dgm:pt>
    <dgm:pt modelId="{2FA571DA-923B-9841-BB75-010B4074F208}" type="parTrans" cxnId="{919EFD48-FCE7-6B4A-BAE1-3B45204CF83B}">
      <dgm:prSet/>
      <dgm:spPr/>
      <dgm:t>
        <a:bodyPr/>
        <a:lstStyle/>
        <a:p>
          <a:endParaRPr lang="en-US"/>
        </a:p>
      </dgm:t>
    </dgm:pt>
    <dgm:pt modelId="{7CDAA4FB-5621-3843-A6BA-1D47AE44EDA1}" type="sibTrans" cxnId="{919EFD48-FCE7-6B4A-BAE1-3B45204CF83B}">
      <dgm:prSet/>
      <dgm:spPr/>
      <dgm:t>
        <a:bodyPr/>
        <a:lstStyle/>
        <a:p>
          <a:endParaRPr lang="en-US"/>
        </a:p>
      </dgm:t>
    </dgm:pt>
    <dgm:pt modelId="{D6E8EF2E-4D2A-DD43-98ED-B1F8AD0ACCE3}">
      <dgm:prSet custT="1"/>
      <dgm:spPr/>
      <dgm:t>
        <a:bodyPr/>
        <a:lstStyle/>
        <a:p>
          <a:pPr rtl="0"/>
          <a:r>
            <a:rPr lang="en-US" sz="2800"/>
            <a:t>100s of fine-grained Services</a:t>
          </a:r>
        </a:p>
      </dgm:t>
    </dgm:pt>
    <dgm:pt modelId="{971E9420-E2C2-3D40-9DB6-FCEB4BDF594B}" type="parTrans" cxnId="{EBED27F6-3260-0D4F-866B-31774C635B00}">
      <dgm:prSet/>
      <dgm:spPr/>
      <dgm:t>
        <a:bodyPr/>
        <a:lstStyle/>
        <a:p>
          <a:endParaRPr lang="en-US"/>
        </a:p>
      </dgm:t>
    </dgm:pt>
    <dgm:pt modelId="{0F29AFA4-4C82-104C-BBA3-DABE3514592F}" type="sibTrans" cxnId="{EBED27F6-3260-0D4F-866B-31774C635B00}">
      <dgm:prSet/>
      <dgm:spPr/>
      <dgm:t>
        <a:bodyPr/>
        <a:lstStyle/>
        <a:p>
          <a:endParaRPr lang="en-US"/>
        </a:p>
      </dgm:t>
    </dgm:pt>
    <dgm:pt modelId="{472A1EE1-6048-664C-AAE7-8C4530AB4293}" type="pres">
      <dgm:prSet presAssocID="{455A9B38-C4A6-CA48-8B7C-8E83628EDB84}" presName="linearFlow" presStyleCnt="0">
        <dgm:presLayoutVars>
          <dgm:dir/>
          <dgm:animLvl val="lvl"/>
          <dgm:resizeHandles val="exact"/>
        </dgm:presLayoutVars>
      </dgm:prSet>
      <dgm:spPr/>
    </dgm:pt>
    <dgm:pt modelId="{51273A50-2275-A74E-92CD-DDE96831D9BA}" type="pres">
      <dgm:prSet presAssocID="{039C2CA3-6095-B64C-99A8-8296E347A39D}" presName="composite" presStyleCnt="0"/>
      <dgm:spPr/>
    </dgm:pt>
    <dgm:pt modelId="{3238A4DB-6349-2243-85B3-A43318EB4795}" type="pres">
      <dgm:prSet presAssocID="{039C2CA3-6095-B64C-99A8-8296E347A39D}" presName="parentText" presStyleLbl="alignNode1" presStyleIdx="0" presStyleCnt="2">
        <dgm:presLayoutVars>
          <dgm:chMax val="1"/>
          <dgm:bulletEnabled val="1"/>
        </dgm:presLayoutVars>
      </dgm:prSet>
      <dgm:spPr/>
    </dgm:pt>
    <dgm:pt modelId="{FE0065FB-C1E4-0448-AF6C-CF47CF1E92A3}" type="pres">
      <dgm:prSet presAssocID="{039C2CA3-6095-B64C-99A8-8296E347A39D}" presName="descendantText" presStyleLbl="alignAcc1" presStyleIdx="0" presStyleCnt="2">
        <dgm:presLayoutVars>
          <dgm:bulletEnabled val="1"/>
        </dgm:presLayoutVars>
      </dgm:prSet>
      <dgm:spPr/>
    </dgm:pt>
    <dgm:pt modelId="{3B715DB0-E9CC-324E-94F8-3214E6351428}" type="pres">
      <dgm:prSet presAssocID="{85CFAC4E-B39C-5545-B8D1-DDCF2B446E25}" presName="sp" presStyleCnt="0"/>
      <dgm:spPr/>
    </dgm:pt>
    <dgm:pt modelId="{A633FB8A-AB62-6644-8869-E256D0F1DAAF}" type="pres">
      <dgm:prSet presAssocID="{D62E14DB-83B1-7B4B-BFD3-8C708EC819DE}" presName="composite" presStyleCnt="0"/>
      <dgm:spPr/>
    </dgm:pt>
    <dgm:pt modelId="{0A2BC45A-54C7-354C-A6A0-352C4A043A08}" type="pres">
      <dgm:prSet presAssocID="{D62E14DB-83B1-7B4B-BFD3-8C708EC819DE}" presName="parentText" presStyleLbl="alignNode1" presStyleIdx="1" presStyleCnt="2">
        <dgm:presLayoutVars>
          <dgm:chMax val="1"/>
          <dgm:bulletEnabled val="1"/>
        </dgm:presLayoutVars>
      </dgm:prSet>
      <dgm:spPr/>
    </dgm:pt>
    <dgm:pt modelId="{2BFB268F-D4B3-294B-AAFF-7E2853C12401}" type="pres">
      <dgm:prSet presAssocID="{D62E14DB-83B1-7B4B-BFD3-8C708EC819DE}" presName="descendantText" presStyleLbl="alignAcc1" presStyleIdx="1" presStyleCnt="2">
        <dgm:presLayoutVars>
          <dgm:bulletEnabled val="1"/>
        </dgm:presLayoutVars>
      </dgm:prSet>
      <dgm:spPr/>
    </dgm:pt>
  </dgm:ptLst>
  <dgm:cxnLst>
    <dgm:cxn modelId="{B086BC04-4999-814E-9259-AA636402C361}" type="presOf" srcId="{07C2E2DC-6D48-174F-91FE-2ABA1D087B39}" destId="{FE0065FB-C1E4-0448-AF6C-CF47CF1E92A3}" srcOrd="0" destOrd="1" presId="urn:microsoft.com/office/officeart/2005/8/layout/chevron2"/>
    <dgm:cxn modelId="{A9DDBD29-4172-2D42-A239-27E024D7FBA4}" type="presOf" srcId="{96EBABFF-745D-7A4A-9950-D4D55B4239CA}" destId="{FE0065FB-C1E4-0448-AF6C-CF47CF1E92A3}" srcOrd="0" destOrd="0" presId="urn:microsoft.com/office/officeart/2005/8/layout/chevron2"/>
    <dgm:cxn modelId="{919EFD48-FCE7-6B4A-BAE1-3B45204CF83B}" srcId="{D62E14DB-83B1-7B4B-BFD3-8C708EC819DE}" destId="{843343C9-158F-E841-BE4F-89E5AE8A01DA}" srcOrd="0" destOrd="0" parTransId="{2FA571DA-923B-9841-BB75-010B4074F208}" sibTransId="{7CDAA4FB-5621-3843-A6BA-1D47AE44EDA1}"/>
    <dgm:cxn modelId="{10932E5C-FAFE-C848-846E-6B64C6473153}" type="presOf" srcId="{039C2CA3-6095-B64C-99A8-8296E347A39D}" destId="{3238A4DB-6349-2243-85B3-A43318EB4795}" srcOrd="0" destOrd="0" presId="urn:microsoft.com/office/officeart/2005/8/layout/chevron2"/>
    <dgm:cxn modelId="{8815D06E-3562-024A-A483-6191FDC7B3F7}" srcId="{039C2CA3-6095-B64C-99A8-8296E347A39D}" destId="{96EBABFF-745D-7A4A-9950-D4D55B4239CA}" srcOrd="0" destOrd="0" parTransId="{EF34A442-9CA9-5C43-BB93-5B0312C54370}" sibTransId="{6830437F-36DA-5247-A8A3-CEC435CD5D9B}"/>
    <dgm:cxn modelId="{0E8EA68B-157C-764B-AC4E-275E1084CE79}" type="presOf" srcId="{455A9B38-C4A6-CA48-8B7C-8E83628EDB84}" destId="{472A1EE1-6048-664C-AAE7-8C4530AB4293}" srcOrd="0" destOrd="0" presId="urn:microsoft.com/office/officeart/2005/8/layout/chevron2"/>
    <dgm:cxn modelId="{A72F96AB-777F-D344-8ACE-3CDCB1CBEEAC}" srcId="{039C2CA3-6095-B64C-99A8-8296E347A39D}" destId="{07C2E2DC-6D48-174F-91FE-2ABA1D087B39}" srcOrd="1" destOrd="0" parTransId="{42C41E09-8B74-2D45-BE7D-46C90E87CC18}" sibTransId="{88FF9D51-62A3-FC4E-8B9D-76E4ACC1C6B5}"/>
    <dgm:cxn modelId="{DAB143AE-3972-874C-BC7A-622977487D6E}" type="presOf" srcId="{D6E8EF2E-4D2A-DD43-98ED-B1F8AD0ACCE3}" destId="{2BFB268F-D4B3-294B-AAFF-7E2853C12401}" srcOrd="0" destOrd="1" presId="urn:microsoft.com/office/officeart/2005/8/layout/chevron2"/>
    <dgm:cxn modelId="{0BEBF7B7-14DE-9940-8AF5-67955F3DA3D6}" type="presOf" srcId="{843343C9-158F-E841-BE4F-89E5AE8A01DA}" destId="{2BFB268F-D4B3-294B-AAFF-7E2853C12401}" srcOrd="0" destOrd="0" presId="urn:microsoft.com/office/officeart/2005/8/layout/chevron2"/>
    <dgm:cxn modelId="{1D376CBA-9E07-4240-B402-83B1EADAB7E8}" srcId="{455A9B38-C4A6-CA48-8B7C-8E83628EDB84}" destId="{039C2CA3-6095-B64C-99A8-8296E347A39D}" srcOrd="0" destOrd="0" parTransId="{17A72FDF-B6B6-BE42-8F1E-D586274B249B}" sibTransId="{85CFAC4E-B39C-5545-B8D1-DDCF2B446E25}"/>
    <dgm:cxn modelId="{0774EAC0-DF9B-2C42-B51A-4ED2F372EC4C}" type="presOf" srcId="{D62E14DB-83B1-7B4B-BFD3-8C708EC819DE}" destId="{0A2BC45A-54C7-354C-A6A0-352C4A043A08}" srcOrd="0" destOrd="0" presId="urn:microsoft.com/office/officeart/2005/8/layout/chevron2"/>
    <dgm:cxn modelId="{5E0432CA-1813-4141-B97D-C748BC583FEC}" srcId="{455A9B38-C4A6-CA48-8B7C-8E83628EDB84}" destId="{D62E14DB-83B1-7B4B-BFD3-8C708EC819DE}" srcOrd="1" destOrd="0" parTransId="{AEF47170-5F73-5B47-9371-0391D9EF9AB5}" sibTransId="{AA9BD4C9-4A52-C149-BE08-FFA2C14AB1DB}"/>
    <dgm:cxn modelId="{EBED27F6-3260-0D4F-866B-31774C635B00}" srcId="{D62E14DB-83B1-7B4B-BFD3-8C708EC819DE}" destId="{D6E8EF2E-4D2A-DD43-98ED-B1F8AD0ACCE3}" srcOrd="1" destOrd="0" parTransId="{971E9420-E2C2-3D40-9DB6-FCEB4BDF594B}" sibTransId="{0F29AFA4-4C82-104C-BBA3-DABE3514592F}"/>
    <dgm:cxn modelId="{21B1BF8C-1325-1140-A77D-E0052469E424}" type="presParOf" srcId="{472A1EE1-6048-664C-AAE7-8C4530AB4293}" destId="{51273A50-2275-A74E-92CD-DDE96831D9BA}" srcOrd="0" destOrd="0" presId="urn:microsoft.com/office/officeart/2005/8/layout/chevron2"/>
    <dgm:cxn modelId="{B67C33B2-BC69-434C-90F1-52710548C3DB}" type="presParOf" srcId="{51273A50-2275-A74E-92CD-DDE96831D9BA}" destId="{3238A4DB-6349-2243-85B3-A43318EB4795}" srcOrd="0" destOrd="0" presId="urn:microsoft.com/office/officeart/2005/8/layout/chevron2"/>
    <dgm:cxn modelId="{D041A857-41F3-FA4A-A21F-92FBCB55A161}" type="presParOf" srcId="{51273A50-2275-A74E-92CD-DDE96831D9BA}" destId="{FE0065FB-C1E4-0448-AF6C-CF47CF1E92A3}" srcOrd="1" destOrd="0" presId="urn:microsoft.com/office/officeart/2005/8/layout/chevron2"/>
    <dgm:cxn modelId="{FCEF272A-6559-4641-9B55-3473C82F8F64}" type="presParOf" srcId="{472A1EE1-6048-664C-AAE7-8C4530AB4293}" destId="{3B715DB0-E9CC-324E-94F8-3214E6351428}" srcOrd="1" destOrd="0" presId="urn:microsoft.com/office/officeart/2005/8/layout/chevron2"/>
    <dgm:cxn modelId="{E28F64A0-717F-C548-8C0D-597FC4692D12}" type="presParOf" srcId="{472A1EE1-6048-664C-AAE7-8C4530AB4293}" destId="{A633FB8A-AB62-6644-8869-E256D0F1DAAF}" srcOrd="2" destOrd="0" presId="urn:microsoft.com/office/officeart/2005/8/layout/chevron2"/>
    <dgm:cxn modelId="{34F78EF3-C93D-604B-9D46-F224D76FF830}" type="presParOf" srcId="{A633FB8A-AB62-6644-8869-E256D0F1DAAF}" destId="{0A2BC45A-54C7-354C-A6A0-352C4A043A08}" srcOrd="0" destOrd="0" presId="urn:microsoft.com/office/officeart/2005/8/layout/chevron2"/>
    <dgm:cxn modelId="{548CAB7E-712A-B74C-878E-1FDABDB212CD}" type="presParOf" srcId="{A633FB8A-AB62-6644-8869-E256D0F1DAAF}" destId="{2BFB268F-D4B3-294B-AAFF-7E2853C12401}"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38A4DB-6349-2243-85B3-A43318EB4795}">
      <dsp:nvSpPr>
        <dsp:cNvPr id="0" name=""/>
        <dsp:cNvSpPr/>
      </dsp:nvSpPr>
      <dsp:spPr>
        <a:xfrm rot="5400000">
          <a:off x="-322968" y="324858"/>
          <a:ext cx="2153126" cy="1507188"/>
        </a:xfrm>
        <a:prstGeom prst="chevron">
          <a:avLst/>
        </a:prstGeom>
        <a:solidFill>
          <a:schemeClr val="accent6">
            <a:alpha val="90000"/>
            <a:hueOff val="0"/>
            <a:satOff val="0"/>
            <a:lumOff val="0"/>
            <a:alphaOff val="0"/>
          </a:schemeClr>
        </a:solidFill>
        <a:ln w="12700" cap="flat" cmpd="sng" algn="ctr">
          <a:solidFill>
            <a:schemeClr val="accent6">
              <a:alpha val="90000"/>
              <a:hueOff val="0"/>
              <a:satOff val="0"/>
              <a:lumOff val="0"/>
              <a:alphaOff val="0"/>
            </a:schemeClr>
          </a:solidFill>
          <a:prstDash val="solid"/>
          <a:miter lim="800000"/>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rtl="0">
            <a:lnSpc>
              <a:spcPct val="90000"/>
            </a:lnSpc>
            <a:spcBef>
              <a:spcPct val="0"/>
            </a:spcBef>
            <a:spcAft>
              <a:spcPct val="35000"/>
            </a:spcAft>
            <a:buNone/>
          </a:pPr>
          <a:r>
            <a:rPr lang="is-IS" sz="3200" kern="1200"/>
            <a:t>2008</a:t>
          </a:r>
        </a:p>
      </dsp:txBody>
      <dsp:txXfrm rot="-5400000">
        <a:off x="1" y="755483"/>
        <a:ext cx="1507188" cy="645938"/>
      </dsp:txXfrm>
    </dsp:sp>
    <dsp:sp modelId="{FE0065FB-C1E4-0448-AF6C-CF47CF1E92A3}">
      <dsp:nvSpPr>
        <dsp:cNvPr id="0" name=""/>
        <dsp:cNvSpPr/>
      </dsp:nvSpPr>
      <dsp:spPr>
        <a:xfrm rot="5400000">
          <a:off x="3698855" y="-2189777"/>
          <a:ext cx="1399532" cy="5782866"/>
        </a:xfrm>
        <a:prstGeom prst="round2SameRect">
          <a:avLst/>
        </a:prstGeom>
        <a:solidFill>
          <a:schemeClr val="lt1">
            <a:alpha val="90000"/>
            <a:hueOff val="0"/>
            <a:satOff val="0"/>
            <a:lumOff val="0"/>
            <a:alphaOff val="0"/>
          </a:schemeClr>
        </a:solidFill>
        <a:ln w="12700" cap="flat" cmpd="sng" algn="ctr">
          <a:solidFill>
            <a:schemeClr val="accent6">
              <a:alpha val="90000"/>
              <a:hueOff val="0"/>
              <a:satOff val="0"/>
              <a:lumOff val="0"/>
              <a:alphaOff val="0"/>
            </a:schemeClr>
          </a:solidFill>
          <a:prstDash val="solid"/>
          <a:miter lim="800000"/>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rtl="0">
            <a:lnSpc>
              <a:spcPct val="90000"/>
            </a:lnSpc>
            <a:spcBef>
              <a:spcPct val="0"/>
            </a:spcBef>
            <a:spcAft>
              <a:spcPct val="15000"/>
            </a:spcAft>
            <a:buChar char="•"/>
          </a:pPr>
          <a:r>
            <a:rPr lang="en-US" sz="2800" kern="1200"/>
            <a:t>Old </a:t>
          </a:r>
          <a:r>
            <a:rPr lang="en-US" sz="2800" kern="1200" err="1"/>
            <a:t>DataCenter</a:t>
          </a:r>
          <a:endParaRPr lang="en-US" sz="2800" kern="1200"/>
        </a:p>
        <a:p>
          <a:pPr marL="285750" lvl="1" indent="-285750" algn="l" defTabSz="1244600" rtl="0">
            <a:lnSpc>
              <a:spcPct val="90000"/>
            </a:lnSpc>
            <a:spcBef>
              <a:spcPct val="0"/>
            </a:spcBef>
            <a:spcAft>
              <a:spcPct val="15000"/>
            </a:spcAft>
            <a:buChar char="•"/>
          </a:pPr>
          <a:r>
            <a:rPr lang="en-US" sz="2800" kern="1200"/>
            <a:t>Everything in one </a:t>
          </a:r>
          <a:r>
            <a:rPr lang="en-US" sz="2800" kern="1200" err="1"/>
            <a:t>WebApp</a:t>
          </a:r>
          <a:endParaRPr lang="en-US" sz="2800" kern="1200"/>
        </a:p>
      </dsp:txBody>
      <dsp:txXfrm rot="-5400000">
        <a:off x="1507188" y="70210"/>
        <a:ext cx="5714546" cy="1262892"/>
      </dsp:txXfrm>
    </dsp:sp>
    <dsp:sp modelId="{0A2BC45A-54C7-354C-A6A0-352C4A043A08}">
      <dsp:nvSpPr>
        <dsp:cNvPr id="0" name=""/>
        <dsp:cNvSpPr/>
      </dsp:nvSpPr>
      <dsp:spPr>
        <a:xfrm rot="5400000">
          <a:off x="-322968" y="2191312"/>
          <a:ext cx="2153126" cy="1507188"/>
        </a:xfrm>
        <a:prstGeom prst="chevron">
          <a:avLst/>
        </a:prstGeom>
        <a:solidFill>
          <a:schemeClr val="accent6">
            <a:alpha val="90000"/>
            <a:hueOff val="0"/>
            <a:satOff val="0"/>
            <a:lumOff val="0"/>
            <a:alphaOff val="-40000"/>
          </a:schemeClr>
        </a:solidFill>
        <a:ln w="12700" cap="flat" cmpd="sng" algn="ctr">
          <a:solidFill>
            <a:schemeClr val="accent6">
              <a:alpha val="90000"/>
              <a:hueOff val="0"/>
              <a:satOff val="0"/>
              <a:lumOff val="0"/>
              <a:alphaOff val="-40000"/>
            </a:schemeClr>
          </a:solidFill>
          <a:prstDash val="solid"/>
          <a:miter lim="800000"/>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rtl="0">
            <a:lnSpc>
              <a:spcPct val="90000"/>
            </a:lnSpc>
            <a:spcBef>
              <a:spcPct val="0"/>
            </a:spcBef>
            <a:spcAft>
              <a:spcPct val="35000"/>
            </a:spcAft>
            <a:buNone/>
          </a:pPr>
          <a:r>
            <a:rPr lang="en-US" sz="3200" kern="1200"/>
            <a:t>~2010</a:t>
          </a:r>
        </a:p>
      </dsp:txBody>
      <dsp:txXfrm rot="-5400000">
        <a:off x="1" y="2621937"/>
        <a:ext cx="1507188" cy="645938"/>
      </dsp:txXfrm>
    </dsp:sp>
    <dsp:sp modelId="{2BFB268F-D4B3-294B-AAFF-7E2853C12401}">
      <dsp:nvSpPr>
        <dsp:cNvPr id="0" name=""/>
        <dsp:cNvSpPr/>
      </dsp:nvSpPr>
      <dsp:spPr>
        <a:xfrm rot="5400000">
          <a:off x="3698855" y="-323323"/>
          <a:ext cx="1399532" cy="5782866"/>
        </a:xfrm>
        <a:prstGeom prst="round2SameRect">
          <a:avLst/>
        </a:prstGeom>
        <a:solidFill>
          <a:schemeClr val="lt1">
            <a:alpha val="90000"/>
            <a:hueOff val="0"/>
            <a:satOff val="0"/>
            <a:lumOff val="0"/>
            <a:alphaOff val="0"/>
          </a:schemeClr>
        </a:solidFill>
        <a:ln w="12700" cap="flat" cmpd="sng" algn="ctr">
          <a:solidFill>
            <a:schemeClr val="accent6">
              <a:alpha val="90000"/>
              <a:hueOff val="0"/>
              <a:satOff val="0"/>
              <a:lumOff val="0"/>
              <a:alphaOff val="-40000"/>
            </a:schemeClr>
          </a:solidFill>
          <a:prstDash val="solid"/>
          <a:miter lim="800000"/>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rtl="0">
            <a:lnSpc>
              <a:spcPct val="90000"/>
            </a:lnSpc>
            <a:spcBef>
              <a:spcPct val="0"/>
            </a:spcBef>
            <a:spcAft>
              <a:spcPct val="15000"/>
            </a:spcAft>
            <a:buChar char="•"/>
          </a:pPr>
          <a:r>
            <a:rPr lang="en-US" sz="2800" kern="1200"/>
            <a:t>AWS Cloud</a:t>
          </a:r>
        </a:p>
        <a:p>
          <a:pPr marL="285750" lvl="1" indent="-285750" algn="l" defTabSz="1244600" rtl="0">
            <a:lnSpc>
              <a:spcPct val="90000"/>
            </a:lnSpc>
            <a:spcBef>
              <a:spcPct val="0"/>
            </a:spcBef>
            <a:spcAft>
              <a:spcPct val="15000"/>
            </a:spcAft>
            <a:buChar char="•"/>
          </a:pPr>
          <a:r>
            <a:rPr lang="en-US" sz="2800" kern="1200"/>
            <a:t>100s of fine-grained Services</a:t>
          </a:r>
        </a:p>
      </dsp:txBody>
      <dsp:txXfrm rot="-5400000">
        <a:off x="1507188" y="1936664"/>
        <a:ext cx="5714546" cy="1262892"/>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xtLs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a:noFill/>
          </a:ln>
          <a:extLs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63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a:noFill/>
          </a:ln>
          <a:extLs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a:noFill/>
          </a:ln>
          <a:extLs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a:noFill/>
          </a:ln>
          <a:extLs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vl1pPr>
          </a:lstStyle>
          <a:p>
            <a:pPr>
              <a:defRPr/>
            </a:pPr>
            <a:fld id="{B3F601CB-E4CF-F140-98BE-0074C7EEDAFF}" type="slidenum">
              <a:rPr lang="en-US" altLang="en-US"/>
              <a:pPr>
                <a:defRPr/>
              </a:pPr>
              <a:t>‹#›</a:t>
            </a:fld>
            <a:endParaRPr lang="en-US" altLang="en-US"/>
          </a:p>
        </p:txBody>
      </p:sp>
    </p:spTree>
    <p:extLst>
      <p:ext uri="{BB962C8B-B14F-4D97-AF65-F5344CB8AC3E}">
        <p14:creationId xmlns:p14="http://schemas.microsoft.com/office/powerpoint/2010/main" val="37181932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28ED31BB-1BFD-D447-8D2A-986A365382A7}" type="slidenum">
              <a:rPr lang="en-US" altLang="en-US" sz="1200"/>
              <a:pPr/>
              <a:t>1</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en-US">
              <a:ea typeface="ＭＳ Ｐゴシック" charset="-128"/>
            </a:endParaRPr>
          </a:p>
        </p:txBody>
      </p:sp>
    </p:spTree>
    <p:extLst>
      <p:ext uri="{BB962C8B-B14F-4D97-AF65-F5344CB8AC3E}">
        <p14:creationId xmlns:p14="http://schemas.microsoft.com/office/powerpoint/2010/main" val="21374997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193b087b2a6_0_19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3" name="Google Shape;1043;g193b087b2a6_0_19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3137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15445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347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a:t>
            </a:r>
            <a:br>
              <a:rPr lang="en-US" dirty="0"/>
            </a:br>
            <a:r>
              <a:rPr lang="en-US" dirty="0"/>
              <a:t>- Anomaly Detection: cost consumption suddenly increased beyond normal levels</a:t>
            </a:r>
          </a:p>
          <a:p>
            <a:r>
              <a:rPr lang="en-US" dirty="0"/>
              <a:t>	- Outlier Detection: average ingest rates are in normal levels, but [</a:t>
            </a:r>
            <a:r>
              <a:rPr lang="en-US" dirty="0" err="1"/>
              <a:t>xyz</a:t>
            </a:r>
            <a:r>
              <a:rPr lang="en-US" dirty="0"/>
              <a:t>] data product is 5x slower than the average</a:t>
            </a:r>
          </a:p>
          <a:p>
            <a:r>
              <a:rPr lang="en-US" dirty="0"/>
              <a:t>	- Regression Analysis: storage consumption increasing linearly/exponentially – expected to reach capacity by [x] date</a:t>
            </a:r>
          </a:p>
        </p:txBody>
      </p:sp>
    </p:spTree>
    <p:extLst>
      <p:ext uri="{BB962C8B-B14F-4D97-AF65-F5344CB8AC3E}">
        <p14:creationId xmlns:p14="http://schemas.microsoft.com/office/powerpoint/2010/main" val="2603186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792915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04334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3F2ED-74C5-7D4F-8560-0CC253E9A436}" type="slidenum">
              <a:rPr lang="en-US" smtClean="0"/>
              <a:pPr/>
              <a:t>15</a:t>
            </a:fld>
            <a:endParaRPr lang="en-US"/>
          </a:p>
        </p:txBody>
      </p:sp>
    </p:spTree>
    <p:extLst>
      <p:ext uri="{BB962C8B-B14F-4D97-AF65-F5344CB8AC3E}">
        <p14:creationId xmlns:p14="http://schemas.microsoft.com/office/powerpoint/2010/main" val="719472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959ef893c8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959ef893c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t>So What is AIOps? Depends on Who You ask… And this is why we have a unique opportunity. Unlike ITSM and ITIL or Cobit foundations, there is no strict definition of AIOps. We get to decide what it means and how to best make it fit for our clients. So what is our definition?  </a:t>
            </a:r>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193b087b2a6_0_19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8" name="Google Shape;428;g193b087b2a6_0_19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b="1">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93b087b2a6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9" name="Google Shape;509;g193b087b2a6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93b087b2a6_0_36:notes"/>
          <p:cNvSpPr>
            <a:spLocks noGrp="1" noRot="1" noChangeAspect="1"/>
          </p:cNvSpPr>
          <p:nvPr>
            <p:ph type="sldImg" idx="2"/>
          </p:nvPr>
        </p:nvSpPr>
        <p:spPr>
          <a:xfrm>
            <a:off x="773113" y="642938"/>
            <a:ext cx="2311400" cy="17351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1" name="Google Shape;541;g193b087b2a6_0_36:notes"/>
          <p:cNvSpPr txBox="1">
            <a:spLocks noGrp="1"/>
          </p:cNvSpPr>
          <p:nvPr>
            <p:ph type="body" idx="1"/>
          </p:nvPr>
        </p:nvSpPr>
        <p:spPr>
          <a:xfrm>
            <a:off x="685800" y="4400549"/>
            <a:ext cx="5486400" cy="3600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solidFill>
                  <a:schemeClr val="dk1"/>
                </a:solidFill>
              </a:rPr>
              <a:t>We really need a different way of doing this: </a:t>
            </a: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r>
              <a:rPr lang="en-US">
                <a:solidFill>
                  <a:schemeClr val="dk1"/>
                </a:solidFill>
              </a:rPr>
              <a:t>First, it has to be simple, low friction easy to pop in and get going and Oh, by the way, you can't slow down.</a:t>
            </a: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r>
              <a:rPr lang="en-US">
                <a:solidFill>
                  <a:schemeClr val="dk1"/>
                </a:solidFill>
              </a:rPr>
              <a:t>Everyone is too busy running, it has to be as easy as possible to solve these tactical problems while building strategic solutions.</a:t>
            </a: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r>
              <a:rPr lang="en-US">
                <a:solidFill>
                  <a:schemeClr val="dk1"/>
                </a:solidFill>
              </a:rPr>
              <a:t>We can't invest valuable data scientists that are looking at customer data to come in and help drive in our it environments. They're going to be focused on how do we make more money, how do we become more competitive.</a:t>
            </a: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r>
              <a:rPr lang="en-US">
                <a:solidFill>
                  <a:schemeClr val="dk1"/>
                </a:solidFill>
              </a:rPr>
              <a:t>But in the end, the real difference is being able to help with that “what next?” - how do we actually help solve the problem, so driving that action and actionable intelligence is something that we look at in a different way, because </a:t>
            </a:r>
            <a:endParaRPr>
              <a:solidFill>
                <a:schemeClr val="dk1"/>
              </a:solidFill>
            </a:endParaRPr>
          </a:p>
        </p:txBody>
      </p:sp>
      <p:sp>
        <p:nvSpPr>
          <p:cNvPr id="542" name="Google Shape;542;g193b087b2a6_0_36:notes"/>
          <p:cNvSpPr txBox="1">
            <a:spLocks noGrp="1"/>
          </p:cNvSpPr>
          <p:nvPr>
            <p:ph type="sldNum" idx="12"/>
          </p:nvPr>
        </p:nvSpPr>
        <p:spPr>
          <a:xfrm>
            <a:off x="3884613" y="8685214"/>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193b087b2a6_0_5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6" name="Google Shape;586;g193b087b2a6_0_5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193b087b2a6_0_5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2" name="Google Shape;592;g193b087b2a6_0_5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solidFill>
                <a:srgbClr val="333333"/>
              </a:solidFill>
              <a:highlight>
                <a:srgbClr val="FFFFFF"/>
              </a:highlight>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1959ef893c8_0_14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1959ef893c8_0_1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500">
              <a:solidFill>
                <a:srgbClr val="333333"/>
              </a:solidFill>
              <a:highlight>
                <a:schemeClr val="lt1"/>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Openingsdia 1">
    <p:spTree>
      <p:nvGrpSpPr>
        <p:cNvPr id="1" name=""/>
        <p:cNvGrpSpPr/>
        <p:nvPr/>
      </p:nvGrpSpPr>
      <p:grpSpPr>
        <a:xfrm>
          <a:off x="0" y="0"/>
          <a:ext cx="0" cy="0"/>
          <a:chOff x="0" y="0"/>
          <a:chExt cx="0" cy="0"/>
        </a:xfrm>
      </p:grpSpPr>
      <p:pic>
        <p:nvPicPr>
          <p:cNvPr id="3" name="Afbeelding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999188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5" name="Content Placeholder 2"/>
          <p:cNvSpPr>
            <a:spLocks noGrp="1"/>
          </p:cNvSpPr>
          <p:nvPr>
            <p:ph sz="half" idx="1"/>
          </p:nvPr>
        </p:nvSpPr>
        <p:spPr>
          <a:xfrm>
            <a:off x="648000" y="1324800"/>
            <a:ext cx="3780000" cy="42144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3"/>
          <p:cNvSpPr>
            <a:spLocks noGrp="1"/>
          </p:cNvSpPr>
          <p:nvPr>
            <p:ph sz="half" idx="2"/>
          </p:nvPr>
        </p:nvSpPr>
        <p:spPr>
          <a:xfrm>
            <a:off x="4716000" y="1324800"/>
            <a:ext cx="3780000" cy="42144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Tijdelijke aanduiding voor dianummer 2"/>
          <p:cNvSpPr>
            <a:spLocks noGrp="1"/>
          </p:cNvSpPr>
          <p:nvPr>
            <p:ph type="sldNum" sz="quarter" idx="10"/>
          </p:nvPr>
        </p:nvSpPr>
        <p:spPr/>
        <p:txBody>
          <a:bodyPr/>
          <a:lstStyle/>
          <a:p>
            <a:pPr>
              <a:defRPr/>
            </a:pPr>
            <a:fld id="{808BC07A-BBD9-8C4F-BDD9-7C85A0AE3694}" type="slidenum">
              <a:rPr lang="it-IT" altLang="en-US" smtClean="0"/>
              <a:pPr>
                <a:defRPr/>
              </a:pPr>
              <a:t>‹#›</a:t>
            </a:fld>
            <a:endParaRPr lang="it-IT" altLang="en-US"/>
          </a:p>
        </p:txBody>
      </p:sp>
    </p:spTree>
    <p:extLst>
      <p:ext uri="{BB962C8B-B14F-4D97-AF65-F5344CB8AC3E}">
        <p14:creationId xmlns:p14="http://schemas.microsoft.com/office/powerpoint/2010/main" val="1121331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52659-F07B-D599-3ACB-B141D34D7ADB}"/>
              </a:ext>
            </a:extLst>
          </p:cNvPr>
          <p:cNvSpPr>
            <a:spLocks noGrp="1"/>
          </p:cNvSpPr>
          <p:nvPr>
            <p:ph type="ctrTitle"/>
          </p:nvPr>
        </p:nvSpPr>
        <p:spPr>
          <a:xfrm>
            <a:off x="1143000" y="1122363"/>
            <a:ext cx="6858000" cy="2387600"/>
          </a:xfrm>
        </p:spPr>
        <p:txBody>
          <a:bodyPr anchor="b"/>
          <a:lstStyle>
            <a:lvl1pPr algn="ctr">
              <a:defRPr sz="4500"/>
            </a:lvl1pPr>
          </a:lstStyle>
          <a:p>
            <a:r>
              <a:rPr lang="en-GB"/>
              <a:t>Click to edit Master title style</a:t>
            </a:r>
            <a:endParaRPr lang="en-IT"/>
          </a:p>
        </p:txBody>
      </p:sp>
      <p:sp>
        <p:nvSpPr>
          <p:cNvPr id="3" name="Subtitle 2">
            <a:extLst>
              <a:ext uri="{FF2B5EF4-FFF2-40B4-BE49-F238E27FC236}">
                <a16:creationId xmlns:a16="http://schemas.microsoft.com/office/drawing/2014/main" id="{1FD06D11-D2FE-0CE8-00A6-20837234403A}"/>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IT"/>
          </a:p>
        </p:txBody>
      </p:sp>
      <p:sp>
        <p:nvSpPr>
          <p:cNvPr id="4" name="Date Placeholder 3">
            <a:extLst>
              <a:ext uri="{FF2B5EF4-FFF2-40B4-BE49-F238E27FC236}">
                <a16:creationId xmlns:a16="http://schemas.microsoft.com/office/drawing/2014/main" id="{DD9CF063-7EBC-6EC3-EA78-1F2E98D4E816}"/>
              </a:ext>
            </a:extLst>
          </p:cNvPr>
          <p:cNvSpPr>
            <a:spLocks noGrp="1"/>
          </p:cNvSpPr>
          <p:nvPr>
            <p:ph type="dt" sz="half" idx="10"/>
          </p:nvPr>
        </p:nvSpPr>
        <p:spPr/>
        <p:txBody>
          <a:bodyPr/>
          <a:lstStyle/>
          <a:p>
            <a:endParaRPr lang="en-IT"/>
          </a:p>
        </p:txBody>
      </p:sp>
      <p:sp>
        <p:nvSpPr>
          <p:cNvPr id="5" name="Footer Placeholder 4">
            <a:extLst>
              <a:ext uri="{FF2B5EF4-FFF2-40B4-BE49-F238E27FC236}">
                <a16:creationId xmlns:a16="http://schemas.microsoft.com/office/drawing/2014/main" id="{86F2B5F6-D986-DC19-AAFF-C950D72BD3B8}"/>
              </a:ext>
            </a:extLst>
          </p:cNvPr>
          <p:cNvSpPr>
            <a:spLocks noGrp="1"/>
          </p:cNvSpPr>
          <p:nvPr>
            <p:ph type="ftr" sz="quarter" idx="11"/>
          </p:nvPr>
        </p:nvSpPr>
        <p:spPr/>
        <p:txBody>
          <a:bodyPr/>
          <a:lstStyle/>
          <a:p>
            <a:pPr>
              <a:defRPr/>
            </a:pPr>
            <a:r>
              <a:rPr lang="it-IT" altLang="en-US"/>
              <a:t>Design and software architecture</a:t>
            </a:r>
          </a:p>
        </p:txBody>
      </p:sp>
      <p:sp>
        <p:nvSpPr>
          <p:cNvPr id="6" name="Slide Number Placeholder 5">
            <a:extLst>
              <a:ext uri="{FF2B5EF4-FFF2-40B4-BE49-F238E27FC236}">
                <a16:creationId xmlns:a16="http://schemas.microsoft.com/office/drawing/2014/main" id="{74BDAAB7-1A61-99AA-74D4-C3D583C790B2}"/>
              </a:ext>
            </a:extLst>
          </p:cNvPr>
          <p:cNvSpPr>
            <a:spLocks noGrp="1"/>
          </p:cNvSpPr>
          <p:nvPr>
            <p:ph type="sldNum" sz="quarter" idx="12"/>
          </p:nvPr>
        </p:nvSpPr>
        <p:spPr/>
        <p:txBody>
          <a:bodyPr/>
          <a:lstStyle/>
          <a:p>
            <a:fld id="{C7F0E3C7-E855-1F43-B585-FD88E042511C}" type="slidenum">
              <a:rPr lang="en-IT" smtClean="0"/>
              <a:t>‹#›</a:t>
            </a:fld>
            <a:endParaRPr lang="en-IT"/>
          </a:p>
        </p:txBody>
      </p:sp>
    </p:spTree>
    <p:extLst>
      <p:ext uri="{BB962C8B-B14F-4D97-AF65-F5344CB8AC3E}">
        <p14:creationId xmlns:p14="http://schemas.microsoft.com/office/powerpoint/2010/main" val="328198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chor="ctr"/>
          <a:lstStyle/>
          <a:p>
            <a:r>
              <a:rPr lang="en-US"/>
              <a:t>Click to edit Master title style</a:t>
            </a:r>
          </a:p>
        </p:txBody>
      </p:sp>
      <p:sp>
        <p:nvSpPr>
          <p:cNvPr id="3" name="Text Placeholder 2"/>
          <p:cNvSpPr>
            <a:spLocks noGrp="1"/>
          </p:cNvSpPr>
          <p:nvPr>
            <p:ph type="body" idx="1"/>
          </p:nvPr>
        </p:nvSpPr>
        <p:spPr/>
        <p:txBody>
          <a:bodyPr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19491"/>
          <p:cNvSpPr>
            <a:spLocks noGrp="1" noChangeArrowheads="1"/>
          </p:cNvSpPr>
          <p:nvPr>
            <p:ph type="dt" sz="half" idx="10"/>
          </p:nvPr>
        </p:nvSpPr>
        <p:spPr>
          <a:ln/>
        </p:spPr>
        <p:txBody>
          <a:bodyPr/>
          <a:lstStyle>
            <a:lvl1pPr>
              <a:defRPr/>
            </a:lvl1pPr>
          </a:lstStyle>
          <a:p>
            <a:pPr>
              <a:defRPr/>
            </a:pPr>
            <a:endParaRPr lang="en-US"/>
          </a:p>
        </p:txBody>
      </p:sp>
      <p:sp>
        <p:nvSpPr>
          <p:cNvPr id="5" name="Rectangle 319492"/>
          <p:cNvSpPr>
            <a:spLocks noGrp="1" noChangeArrowheads="1"/>
          </p:cNvSpPr>
          <p:nvPr>
            <p:ph type="ftr" sz="quarter" idx="11"/>
          </p:nvPr>
        </p:nvSpPr>
        <p:spPr>
          <a:ln/>
        </p:spPr>
        <p:txBody>
          <a:bodyPr/>
          <a:lstStyle>
            <a:lvl1pPr>
              <a:defRPr/>
            </a:lvl1pPr>
          </a:lstStyle>
          <a:p>
            <a:pPr>
              <a:defRPr/>
            </a:pPr>
            <a:r>
              <a:rPr lang="en-US"/>
              <a:t>Design and software architecture</a:t>
            </a:r>
          </a:p>
        </p:txBody>
      </p:sp>
      <p:sp>
        <p:nvSpPr>
          <p:cNvPr id="6" name="Rectangle 5"/>
          <p:cNvSpPr>
            <a:spLocks noGrp="1" noChangeArrowheads="1"/>
          </p:cNvSpPr>
          <p:nvPr>
            <p:ph type="sldNum" sz="quarter" idx="12"/>
          </p:nvPr>
        </p:nvSpPr>
        <p:spPr/>
        <p:txBody>
          <a:bodyPr/>
          <a:lstStyle>
            <a:lvl1pPr>
              <a:defRPr/>
            </a:lvl1pPr>
          </a:lstStyle>
          <a:p>
            <a:pPr>
              <a:defRPr/>
            </a:pPr>
            <a:fld id="{0AC61248-BF51-684E-953F-611275039CCC}" type="slidenum">
              <a:rPr lang="en-US"/>
              <a:pPr>
                <a:defRPr/>
              </a:pPr>
              <a:t>‹#›</a:t>
            </a:fld>
            <a:endParaRPr lang="en-US"/>
          </a:p>
        </p:txBody>
      </p:sp>
    </p:spTree>
    <p:extLst>
      <p:ext uri="{BB962C8B-B14F-4D97-AF65-F5344CB8AC3E}">
        <p14:creationId xmlns:p14="http://schemas.microsoft.com/office/powerpoint/2010/main" val="3814004473"/>
      </p:ext>
    </p:extLst>
  </p:cSld>
  <p:clrMapOvr>
    <a:masterClrMapping/>
  </p:clrMapOvr>
  <p:transition spd="med">
    <p:randomBar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1DAD2-D00B-1B13-A313-C07998B4E67B}"/>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40332F74-A7F1-4C05-F09B-8A0DA52D3E8D}"/>
              </a:ext>
            </a:extLst>
          </p:cNvPr>
          <p:cNvSpPr>
            <a:spLocks noGrp="1"/>
          </p:cNvSpPr>
          <p:nvPr>
            <p:ph sz="half" idx="1"/>
          </p:nvPr>
        </p:nvSpPr>
        <p:spPr>
          <a:xfrm>
            <a:off x="6286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Content Placeholder 3">
            <a:extLst>
              <a:ext uri="{FF2B5EF4-FFF2-40B4-BE49-F238E27FC236}">
                <a16:creationId xmlns:a16="http://schemas.microsoft.com/office/drawing/2014/main" id="{00A77928-6E09-63D5-F461-F7968D84DF5C}"/>
              </a:ext>
            </a:extLst>
          </p:cNvPr>
          <p:cNvSpPr>
            <a:spLocks noGrp="1"/>
          </p:cNvSpPr>
          <p:nvPr>
            <p:ph sz="half" idx="2"/>
          </p:nvPr>
        </p:nvSpPr>
        <p:spPr>
          <a:xfrm>
            <a:off x="46291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Date Placeholder 4">
            <a:extLst>
              <a:ext uri="{FF2B5EF4-FFF2-40B4-BE49-F238E27FC236}">
                <a16:creationId xmlns:a16="http://schemas.microsoft.com/office/drawing/2014/main" id="{4AD0AF6D-F53C-0A6A-12DD-87EE750582A7}"/>
              </a:ext>
            </a:extLst>
          </p:cNvPr>
          <p:cNvSpPr>
            <a:spLocks noGrp="1"/>
          </p:cNvSpPr>
          <p:nvPr>
            <p:ph type="dt" sz="half" idx="10"/>
          </p:nvPr>
        </p:nvSpPr>
        <p:spPr/>
        <p:txBody>
          <a:bodyPr/>
          <a:lstStyle/>
          <a:p>
            <a:pPr>
              <a:defRPr/>
            </a:pPr>
            <a:endParaRPr lang="it-IT"/>
          </a:p>
        </p:txBody>
      </p:sp>
      <p:sp>
        <p:nvSpPr>
          <p:cNvPr id="6" name="Footer Placeholder 5">
            <a:extLst>
              <a:ext uri="{FF2B5EF4-FFF2-40B4-BE49-F238E27FC236}">
                <a16:creationId xmlns:a16="http://schemas.microsoft.com/office/drawing/2014/main" id="{03F802C3-EC0A-B18E-E4A0-3CD4A6C853C8}"/>
              </a:ext>
            </a:extLst>
          </p:cNvPr>
          <p:cNvSpPr>
            <a:spLocks noGrp="1"/>
          </p:cNvSpPr>
          <p:nvPr>
            <p:ph type="ftr" sz="quarter" idx="11"/>
          </p:nvPr>
        </p:nvSpPr>
        <p:spPr/>
        <p:txBody>
          <a:bodyPr/>
          <a:lstStyle/>
          <a:p>
            <a:pPr>
              <a:defRPr/>
            </a:pPr>
            <a:r>
              <a:rPr lang="it-IT" altLang="en-US"/>
              <a:t>Design and software architecture</a:t>
            </a:r>
          </a:p>
        </p:txBody>
      </p:sp>
      <p:sp>
        <p:nvSpPr>
          <p:cNvPr id="7" name="Slide Number Placeholder 6">
            <a:extLst>
              <a:ext uri="{FF2B5EF4-FFF2-40B4-BE49-F238E27FC236}">
                <a16:creationId xmlns:a16="http://schemas.microsoft.com/office/drawing/2014/main" id="{36C555B3-2DFE-B92E-9ACC-69E76207C2B1}"/>
              </a:ext>
            </a:extLst>
          </p:cNvPr>
          <p:cNvSpPr>
            <a:spLocks noGrp="1"/>
          </p:cNvSpPr>
          <p:nvPr>
            <p:ph type="sldNum" sz="quarter" idx="12"/>
          </p:nvPr>
        </p:nvSpPr>
        <p:spPr/>
        <p:txBody>
          <a:bodyPr/>
          <a:lstStyle/>
          <a:p>
            <a:pPr>
              <a:defRPr/>
            </a:pPr>
            <a:fld id="{5734B508-35AB-CA4F-84E9-91F2D41C4D46}" type="slidenum">
              <a:rPr lang="it-IT" altLang="en-US" smtClean="0"/>
              <a:pPr>
                <a:defRPr/>
              </a:pPr>
              <a:t>‹#›</a:t>
            </a:fld>
            <a:endParaRPr lang="it-IT" altLang="en-US"/>
          </a:p>
        </p:txBody>
      </p:sp>
    </p:spTree>
    <p:extLst>
      <p:ext uri="{BB962C8B-B14F-4D97-AF65-F5344CB8AC3E}">
        <p14:creationId xmlns:p14="http://schemas.microsoft.com/office/powerpoint/2010/main" val="38067722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ubtitle 1 column">
  <p:cSld name="Title and Subtitle 1 column">
    <p:spTree>
      <p:nvGrpSpPr>
        <p:cNvPr id="1" name="Shape 118"/>
        <p:cNvGrpSpPr/>
        <p:nvPr/>
      </p:nvGrpSpPr>
      <p:grpSpPr>
        <a:xfrm>
          <a:off x="0" y="0"/>
          <a:ext cx="0" cy="0"/>
          <a:chOff x="0" y="0"/>
          <a:chExt cx="0" cy="0"/>
        </a:xfrm>
      </p:grpSpPr>
      <p:sp>
        <p:nvSpPr>
          <p:cNvPr id="119" name="Google Shape;119;g1959ef893c8_0_139"/>
          <p:cNvSpPr txBox="1">
            <a:spLocks noGrp="1"/>
          </p:cNvSpPr>
          <p:nvPr>
            <p:ph type="title"/>
          </p:nvPr>
        </p:nvSpPr>
        <p:spPr>
          <a:xfrm>
            <a:off x="457200" y="280416"/>
            <a:ext cx="8229600" cy="492300"/>
          </a:xfrm>
          <a:prstGeom prst="rect">
            <a:avLst/>
          </a:prstGeom>
          <a:noFill/>
          <a:ln>
            <a:noFill/>
          </a:ln>
        </p:spPr>
        <p:txBody>
          <a:bodyPr spcFirstLastPara="1" wrap="square" lIns="121900" tIns="121900" rIns="121900" bIns="121900" anchor="t" anchorCtr="0">
            <a:normAutofit/>
          </a:bodyPr>
          <a:lstStyle>
            <a:lvl1pPr lvl="0" algn="l" rtl="0">
              <a:lnSpc>
                <a:spcPct val="100000"/>
              </a:lnSpc>
              <a:spcBef>
                <a:spcPts val="0"/>
              </a:spcBef>
              <a:spcAft>
                <a:spcPts val="0"/>
              </a:spcAft>
              <a:buClr>
                <a:schemeClr val="dk1"/>
              </a:buClr>
              <a:buSzPts val="3200"/>
              <a:buFont typeface="Helvetica Neue"/>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2" name="Google Shape;122;g1959ef893c8_0_139"/>
          <p:cNvSpPr txBox="1">
            <a:spLocks noGrp="1"/>
          </p:cNvSpPr>
          <p:nvPr>
            <p:ph type="body" idx="1"/>
          </p:nvPr>
        </p:nvSpPr>
        <p:spPr>
          <a:xfrm>
            <a:off x="457200" y="731520"/>
            <a:ext cx="8229600" cy="574500"/>
          </a:xfrm>
          <a:prstGeom prst="rect">
            <a:avLst/>
          </a:prstGeom>
          <a:noFill/>
          <a:ln>
            <a:noFill/>
          </a:ln>
        </p:spPr>
        <p:txBody>
          <a:bodyPr spcFirstLastPara="1" wrap="square" lIns="121900" tIns="121900" rIns="121900" bIns="121900" anchor="t" anchorCtr="0">
            <a:normAutofit/>
          </a:bodyPr>
          <a:lstStyle>
            <a:lvl1pPr marL="342900" lvl="0" indent="-171450" algn="l" rtl="0">
              <a:lnSpc>
                <a:spcPct val="100000"/>
              </a:lnSpc>
              <a:spcBef>
                <a:spcPts val="750"/>
              </a:spcBef>
              <a:spcAft>
                <a:spcPts val="0"/>
              </a:spcAft>
              <a:buClr>
                <a:schemeClr val="dk1"/>
              </a:buClr>
              <a:buSzPts val="2100"/>
              <a:buNone/>
              <a:defRPr sz="1575"/>
            </a:lvl1pPr>
            <a:lvl2pPr marL="685800" lvl="1" indent="-171450" algn="l" rtl="0">
              <a:lnSpc>
                <a:spcPct val="90000"/>
              </a:lnSpc>
              <a:spcBef>
                <a:spcPts val="375"/>
              </a:spcBef>
              <a:spcAft>
                <a:spcPts val="0"/>
              </a:spcAft>
              <a:buClr>
                <a:schemeClr val="dk1"/>
              </a:buClr>
              <a:buSzPts val="2400"/>
              <a:buNone/>
              <a:defRPr sz="1800"/>
            </a:lvl2pPr>
            <a:lvl3pPr marL="1028700" lvl="2" indent="-171450" algn="l" rtl="0">
              <a:lnSpc>
                <a:spcPct val="90000"/>
              </a:lnSpc>
              <a:spcBef>
                <a:spcPts val="375"/>
              </a:spcBef>
              <a:spcAft>
                <a:spcPts val="0"/>
              </a:spcAft>
              <a:buClr>
                <a:schemeClr val="dk1"/>
              </a:buClr>
              <a:buSzPts val="2400"/>
              <a:buNone/>
              <a:defRPr sz="1800"/>
            </a:lvl3pPr>
            <a:lvl4pPr marL="1371600" lvl="3" indent="-171450" algn="l" rtl="0">
              <a:lnSpc>
                <a:spcPct val="90000"/>
              </a:lnSpc>
              <a:spcBef>
                <a:spcPts val="375"/>
              </a:spcBef>
              <a:spcAft>
                <a:spcPts val="0"/>
              </a:spcAft>
              <a:buClr>
                <a:schemeClr val="dk1"/>
              </a:buClr>
              <a:buSzPts val="1900"/>
              <a:buNone/>
              <a:defRPr sz="1800"/>
            </a:lvl4pPr>
            <a:lvl5pPr marL="1714500" lvl="4" indent="-171450" algn="l" rtl="0">
              <a:lnSpc>
                <a:spcPct val="90000"/>
              </a:lnSpc>
              <a:spcBef>
                <a:spcPts val="375"/>
              </a:spcBef>
              <a:spcAft>
                <a:spcPts val="0"/>
              </a:spcAft>
              <a:buClr>
                <a:schemeClr val="dk1"/>
              </a:buClr>
              <a:buSzPts val="2400"/>
              <a:buNone/>
              <a:defRPr sz="1800"/>
            </a:lvl5pPr>
            <a:lvl6pPr marL="2057400" lvl="5" indent="-285750" algn="l" rtl="0">
              <a:lnSpc>
                <a:spcPct val="90000"/>
              </a:lnSpc>
              <a:spcBef>
                <a:spcPts val="375"/>
              </a:spcBef>
              <a:spcAft>
                <a:spcPts val="0"/>
              </a:spcAft>
              <a:buClr>
                <a:schemeClr val="dk1"/>
              </a:buClr>
              <a:buSzPts val="2400"/>
              <a:buChar char="•"/>
              <a:defRPr/>
            </a:lvl6pPr>
            <a:lvl7pPr marL="2400300" lvl="6" indent="-285750" algn="l" rtl="0">
              <a:lnSpc>
                <a:spcPct val="90000"/>
              </a:lnSpc>
              <a:spcBef>
                <a:spcPts val="375"/>
              </a:spcBef>
              <a:spcAft>
                <a:spcPts val="0"/>
              </a:spcAft>
              <a:buClr>
                <a:schemeClr val="dk1"/>
              </a:buClr>
              <a:buSzPts val="2400"/>
              <a:buChar char="•"/>
              <a:defRPr/>
            </a:lvl7pPr>
            <a:lvl8pPr marL="2743200" lvl="7" indent="-285750" algn="l" rtl="0">
              <a:lnSpc>
                <a:spcPct val="90000"/>
              </a:lnSpc>
              <a:spcBef>
                <a:spcPts val="375"/>
              </a:spcBef>
              <a:spcAft>
                <a:spcPts val="0"/>
              </a:spcAft>
              <a:buClr>
                <a:schemeClr val="dk1"/>
              </a:buClr>
              <a:buSzPts val="2400"/>
              <a:buChar char="•"/>
              <a:defRPr/>
            </a:lvl8pPr>
            <a:lvl9pPr marL="3086100" lvl="8" indent="-285750" algn="l" rtl="0">
              <a:lnSpc>
                <a:spcPct val="90000"/>
              </a:lnSpc>
              <a:spcBef>
                <a:spcPts val="375"/>
              </a:spcBef>
              <a:spcAft>
                <a:spcPts val="0"/>
              </a:spcAft>
              <a:buClr>
                <a:schemeClr val="dk1"/>
              </a:buClr>
              <a:buSzPts val="2400"/>
              <a:buChar char="•"/>
              <a:defRPr/>
            </a:lvl9pPr>
          </a:lstStyle>
          <a:p>
            <a:endParaRPr/>
          </a:p>
        </p:txBody>
      </p:sp>
      <p:sp>
        <p:nvSpPr>
          <p:cNvPr id="123" name="Google Shape;123;g1959ef893c8_0_139"/>
          <p:cNvSpPr txBox="1">
            <a:spLocks noGrp="1"/>
          </p:cNvSpPr>
          <p:nvPr>
            <p:ph type="body" idx="2"/>
          </p:nvPr>
        </p:nvSpPr>
        <p:spPr>
          <a:xfrm>
            <a:off x="457200" y="1530351"/>
            <a:ext cx="8229600" cy="4345500"/>
          </a:xfrm>
          <a:prstGeom prst="rect">
            <a:avLst/>
          </a:prstGeom>
          <a:noFill/>
          <a:ln>
            <a:noFill/>
          </a:ln>
        </p:spPr>
        <p:txBody>
          <a:bodyPr spcFirstLastPara="1" wrap="square" lIns="121900" tIns="121900" rIns="121900" bIns="121900" anchor="t" anchorCtr="0">
            <a:normAutofit/>
          </a:bodyPr>
          <a:lstStyle>
            <a:lvl1pPr marL="342900" lvl="0" indent="-285750" algn="l" rtl="0">
              <a:lnSpc>
                <a:spcPct val="90000"/>
              </a:lnSpc>
              <a:spcBef>
                <a:spcPts val="750"/>
              </a:spcBef>
              <a:spcAft>
                <a:spcPts val="0"/>
              </a:spcAft>
              <a:buClr>
                <a:schemeClr val="dk1"/>
              </a:buClr>
              <a:buSzPts val="2400"/>
              <a:buChar char="•"/>
              <a:defRPr/>
            </a:lvl1pPr>
            <a:lvl2pPr marL="685800" lvl="1" indent="-285750" algn="l" rtl="0">
              <a:lnSpc>
                <a:spcPct val="90000"/>
              </a:lnSpc>
              <a:spcBef>
                <a:spcPts val="375"/>
              </a:spcBef>
              <a:spcAft>
                <a:spcPts val="0"/>
              </a:spcAft>
              <a:buClr>
                <a:schemeClr val="dk1"/>
              </a:buClr>
              <a:buSzPts val="2400"/>
              <a:buChar char="•"/>
              <a:defRPr/>
            </a:lvl2pPr>
            <a:lvl3pPr marL="1028700" lvl="2" indent="-285750" algn="l" rtl="0">
              <a:lnSpc>
                <a:spcPct val="90000"/>
              </a:lnSpc>
              <a:spcBef>
                <a:spcPts val="375"/>
              </a:spcBef>
              <a:spcAft>
                <a:spcPts val="0"/>
              </a:spcAft>
              <a:buClr>
                <a:schemeClr val="dk1"/>
              </a:buClr>
              <a:buSzPts val="2400"/>
              <a:buChar char="•"/>
              <a:defRPr/>
            </a:lvl3pPr>
            <a:lvl4pPr marL="1371600" lvl="3" indent="-261938" algn="l" rtl="0">
              <a:lnSpc>
                <a:spcPct val="90000"/>
              </a:lnSpc>
              <a:spcBef>
                <a:spcPts val="375"/>
              </a:spcBef>
              <a:spcAft>
                <a:spcPts val="0"/>
              </a:spcAft>
              <a:buClr>
                <a:schemeClr val="dk1"/>
              </a:buClr>
              <a:buSzPts val="1900"/>
              <a:buChar char="•"/>
              <a:defRPr/>
            </a:lvl4pPr>
            <a:lvl5pPr marL="1714500" lvl="4" indent="-285750" algn="l" rtl="0">
              <a:lnSpc>
                <a:spcPct val="90000"/>
              </a:lnSpc>
              <a:spcBef>
                <a:spcPts val="375"/>
              </a:spcBef>
              <a:spcAft>
                <a:spcPts val="0"/>
              </a:spcAft>
              <a:buClr>
                <a:schemeClr val="dk1"/>
              </a:buClr>
              <a:buSzPts val="2400"/>
              <a:buChar char="•"/>
              <a:defRPr/>
            </a:lvl5pPr>
            <a:lvl6pPr marL="2057400" lvl="5" indent="-285750" algn="l" rtl="0">
              <a:lnSpc>
                <a:spcPct val="90000"/>
              </a:lnSpc>
              <a:spcBef>
                <a:spcPts val="375"/>
              </a:spcBef>
              <a:spcAft>
                <a:spcPts val="0"/>
              </a:spcAft>
              <a:buClr>
                <a:schemeClr val="dk1"/>
              </a:buClr>
              <a:buSzPts val="2400"/>
              <a:buChar char="•"/>
              <a:defRPr/>
            </a:lvl6pPr>
            <a:lvl7pPr marL="2400300" lvl="6" indent="-285750" algn="l" rtl="0">
              <a:lnSpc>
                <a:spcPct val="90000"/>
              </a:lnSpc>
              <a:spcBef>
                <a:spcPts val="375"/>
              </a:spcBef>
              <a:spcAft>
                <a:spcPts val="0"/>
              </a:spcAft>
              <a:buClr>
                <a:schemeClr val="dk1"/>
              </a:buClr>
              <a:buSzPts val="2400"/>
              <a:buChar char="•"/>
              <a:defRPr/>
            </a:lvl7pPr>
            <a:lvl8pPr marL="2743200" lvl="7" indent="-285750" algn="l" rtl="0">
              <a:lnSpc>
                <a:spcPct val="90000"/>
              </a:lnSpc>
              <a:spcBef>
                <a:spcPts val="375"/>
              </a:spcBef>
              <a:spcAft>
                <a:spcPts val="0"/>
              </a:spcAft>
              <a:buClr>
                <a:schemeClr val="dk1"/>
              </a:buClr>
              <a:buSzPts val="2400"/>
              <a:buChar char="•"/>
              <a:defRPr/>
            </a:lvl8pPr>
            <a:lvl9pPr marL="3086100" lvl="8" indent="-285750" algn="l" rtl="0">
              <a:lnSpc>
                <a:spcPct val="90000"/>
              </a:lnSpc>
              <a:spcBef>
                <a:spcPts val="375"/>
              </a:spcBef>
              <a:spcAft>
                <a:spcPts val="0"/>
              </a:spcAft>
              <a:buClr>
                <a:schemeClr val="dk1"/>
              </a:buClr>
              <a:buSzPts val="2400"/>
              <a:buChar char="•"/>
              <a:defRPr/>
            </a:lvl9pPr>
          </a:lstStyle>
          <a:p>
            <a:endParaRPr/>
          </a:p>
        </p:txBody>
      </p:sp>
      <p:sp>
        <p:nvSpPr>
          <p:cNvPr id="124" name="Google Shape;124;g1959ef893c8_0_139"/>
          <p:cNvSpPr txBox="1">
            <a:spLocks noGrp="1"/>
          </p:cNvSpPr>
          <p:nvPr>
            <p:ph type="sldNum" idx="12"/>
          </p:nvPr>
        </p:nvSpPr>
        <p:spPr>
          <a:xfrm>
            <a:off x="8593139" y="6378519"/>
            <a:ext cx="346275" cy="366000"/>
          </a:xfrm>
          <a:prstGeom prst="rect">
            <a:avLst/>
          </a:prstGeom>
          <a:noFill/>
          <a:ln>
            <a:noFill/>
          </a:ln>
        </p:spPr>
        <p:txBody>
          <a:bodyPr spcFirstLastPara="1" wrap="square" lIns="121900" tIns="60925" rIns="121900" bIns="60925" anchor="ctr" anchorCtr="0">
            <a:noAutofit/>
          </a:bodyPr>
          <a:lstStyle>
            <a:lvl1pPr marL="0" lvl="0" indent="0" algn="r" rtl="0">
              <a:spcBef>
                <a:spcPts val="0"/>
              </a:spcBef>
              <a:buNone/>
              <a:defRPr sz="600">
                <a:solidFill>
                  <a:schemeClr val="dk2"/>
                </a:solidFill>
                <a:latin typeface="Helvetica Neue Light"/>
                <a:ea typeface="Helvetica Neue Light"/>
                <a:cs typeface="Helvetica Neue Light"/>
                <a:sym typeface="Helvetica Neue Light"/>
              </a:defRPr>
            </a:lvl1pPr>
            <a:lvl2pPr marL="0" lvl="1" indent="0" algn="r" rtl="0">
              <a:spcBef>
                <a:spcPts val="0"/>
              </a:spcBef>
              <a:buNone/>
              <a:defRPr sz="600">
                <a:solidFill>
                  <a:schemeClr val="dk2"/>
                </a:solidFill>
                <a:latin typeface="Helvetica Neue Light"/>
                <a:ea typeface="Helvetica Neue Light"/>
                <a:cs typeface="Helvetica Neue Light"/>
                <a:sym typeface="Helvetica Neue Light"/>
              </a:defRPr>
            </a:lvl2pPr>
            <a:lvl3pPr marL="0" lvl="2" indent="0" algn="r" rtl="0">
              <a:spcBef>
                <a:spcPts val="0"/>
              </a:spcBef>
              <a:buNone/>
              <a:defRPr sz="600">
                <a:solidFill>
                  <a:schemeClr val="dk2"/>
                </a:solidFill>
                <a:latin typeface="Helvetica Neue Light"/>
                <a:ea typeface="Helvetica Neue Light"/>
                <a:cs typeface="Helvetica Neue Light"/>
                <a:sym typeface="Helvetica Neue Light"/>
              </a:defRPr>
            </a:lvl3pPr>
            <a:lvl4pPr marL="0" lvl="3" indent="0" algn="r" rtl="0">
              <a:spcBef>
                <a:spcPts val="0"/>
              </a:spcBef>
              <a:buNone/>
              <a:defRPr sz="600">
                <a:solidFill>
                  <a:schemeClr val="dk2"/>
                </a:solidFill>
                <a:latin typeface="Helvetica Neue Light"/>
                <a:ea typeface="Helvetica Neue Light"/>
                <a:cs typeface="Helvetica Neue Light"/>
                <a:sym typeface="Helvetica Neue Light"/>
              </a:defRPr>
            </a:lvl4pPr>
            <a:lvl5pPr marL="0" lvl="4" indent="0" algn="r" rtl="0">
              <a:spcBef>
                <a:spcPts val="0"/>
              </a:spcBef>
              <a:buNone/>
              <a:defRPr sz="600">
                <a:solidFill>
                  <a:schemeClr val="dk2"/>
                </a:solidFill>
                <a:latin typeface="Helvetica Neue Light"/>
                <a:ea typeface="Helvetica Neue Light"/>
                <a:cs typeface="Helvetica Neue Light"/>
                <a:sym typeface="Helvetica Neue Light"/>
              </a:defRPr>
            </a:lvl5pPr>
            <a:lvl6pPr marL="0" lvl="5" indent="0" algn="r" rtl="0">
              <a:spcBef>
                <a:spcPts val="0"/>
              </a:spcBef>
              <a:buNone/>
              <a:defRPr sz="600">
                <a:solidFill>
                  <a:schemeClr val="dk2"/>
                </a:solidFill>
                <a:latin typeface="Helvetica Neue Light"/>
                <a:ea typeface="Helvetica Neue Light"/>
                <a:cs typeface="Helvetica Neue Light"/>
                <a:sym typeface="Helvetica Neue Light"/>
              </a:defRPr>
            </a:lvl6pPr>
            <a:lvl7pPr marL="0" lvl="6" indent="0" algn="r" rtl="0">
              <a:spcBef>
                <a:spcPts val="0"/>
              </a:spcBef>
              <a:buNone/>
              <a:defRPr sz="600">
                <a:solidFill>
                  <a:schemeClr val="dk2"/>
                </a:solidFill>
                <a:latin typeface="Helvetica Neue Light"/>
                <a:ea typeface="Helvetica Neue Light"/>
                <a:cs typeface="Helvetica Neue Light"/>
                <a:sym typeface="Helvetica Neue Light"/>
              </a:defRPr>
            </a:lvl7pPr>
            <a:lvl8pPr marL="0" lvl="7" indent="0" algn="r" rtl="0">
              <a:spcBef>
                <a:spcPts val="0"/>
              </a:spcBef>
              <a:buNone/>
              <a:defRPr sz="600">
                <a:solidFill>
                  <a:schemeClr val="dk2"/>
                </a:solidFill>
                <a:latin typeface="Helvetica Neue Light"/>
                <a:ea typeface="Helvetica Neue Light"/>
                <a:cs typeface="Helvetica Neue Light"/>
                <a:sym typeface="Helvetica Neue Light"/>
              </a:defRPr>
            </a:lvl8pPr>
            <a:lvl9pPr marL="0" lvl="8" indent="0" algn="r" rtl="0">
              <a:spcBef>
                <a:spcPts val="0"/>
              </a:spcBef>
              <a:buNone/>
              <a:defRPr sz="600">
                <a:solidFill>
                  <a:schemeClr val="dk2"/>
                </a:solidFill>
                <a:latin typeface="Helvetica Neue Light"/>
                <a:ea typeface="Helvetica Neue Light"/>
                <a:cs typeface="Helvetica Neue Light"/>
                <a:sym typeface="Helvetica Neue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45244759"/>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with subtitle">
  <p:cSld name="Title with subtitle">
    <p:bg>
      <p:bgPr>
        <a:solidFill>
          <a:schemeClr val="lt1"/>
        </a:solidFill>
        <a:effectLst/>
      </p:bgPr>
    </p:bg>
    <p:spTree>
      <p:nvGrpSpPr>
        <p:cNvPr id="1" name="Shape 38"/>
        <p:cNvGrpSpPr/>
        <p:nvPr/>
      </p:nvGrpSpPr>
      <p:grpSpPr>
        <a:xfrm>
          <a:off x="0" y="0"/>
          <a:ext cx="0" cy="0"/>
          <a:chOff x="0" y="0"/>
          <a:chExt cx="0" cy="0"/>
        </a:xfrm>
      </p:grpSpPr>
      <p:sp>
        <p:nvSpPr>
          <p:cNvPr id="39" name="Google Shape;39;g193b087b2a6_0_2538"/>
          <p:cNvSpPr txBox="1">
            <a:spLocks noGrp="1"/>
          </p:cNvSpPr>
          <p:nvPr>
            <p:ph type="title"/>
          </p:nvPr>
        </p:nvSpPr>
        <p:spPr>
          <a:xfrm>
            <a:off x="457200" y="280416"/>
            <a:ext cx="8229600" cy="7389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dk1"/>
              </a:buClr>
              <a:buSzPts val="3700"/>
              <a:buFont typeface="Helvetica Neue"/>
              <a:buNone/>
              <a:defRPr sz="2775">
                <a:latin typeface="Helvetica Neue"/>
                <a:ea typeface="Helvetica Neue"/>
                <a:cs typeface="Helvetica Neue"/>
                <a:sym typeface="Helvetica Neu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41" name="Google Shape;41;g193b087b2a6_0_2538"/>
          <p:cNvSpPr txBox="1">
            <a:spLocks noGrp="1"/>
          </p:cNvSpPr>
          <p:nvPr>
            <p:ph type="subTitle" idx="1"/>
          </p:nvPr>
        </p:nvSpPr>
        <p:spPr>
          <a:xfrm>
            <a:off x="457200" y="920767"/>
            <a:ext cx="8048475" cy="520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750"/>
              </a:spcBef>
              <a:spcAft>
                <a:spcPts val="0"/>
              </a:spcAft>
              <a:buSzPts val="2800"/>
              <a:buNone/>
              <a:defRPr/>
            </a:lvl1pPr>
            <a:lvl2pPr lvl="1" algn="l">
              <a:lnSpc>
                <a:spcPct val="90000"/>
              </a:lnSpc>
              <a:spcBef>
                <a:spcPts val="375"/>
              </a:spcBef>
              <a:spcAft>
                <a:spcPts val="0"/>
              </a:spcAft>
              <a:buSzPts val="2400"/>
              <a:buNone/>
              <a:defRPr/>
            </a:lvl2pPr>
            <a:lvl3pPr lvl="2" algn="l">
              <a:lnSpc>
                <a:spcPct val="90000"/>
              </a:lnSpc>
              <a:spcBef>
                <a:spcPts val="375"/>
              </a:spcBef>
              <a:spcAft>
                <a:spcPts val="0"/>
              </a:spcAft>
              <a:buSzPts val="2000"/>
              <a:buNone/>
              <a:defRPr/>
            </a:lvl3pPr>
            <a:lvl4pPr lvl="3" algn="l">
              <a:lnSpc>
                <a:spcPct val="90000"/>
              </a:lnSpc>
              <a:spcBef>
                <a:spcPts val="375"/>
              </a:spcBef>
              <a:spcAft>
                <a:spcPts val="0"/>
              </a:spcAft>
              <a:buSzPts val="1800"/>
              <a:buNone/>
              <a:defRPr/>
            </a:lvl4pPr>
            <a:lvl5pPr lvl="4" algn="l">
              <a:lnSpc>
                <a:spcPct val="90000"/>
              </a:lnSpc>
              <a:spcBef>
                <a:spcPts val="375"/>
              </a:spcBef>
              <a:spcAft>
                <a:spcPts val="0"/>
              </a:spcAft>
              <a:buSzPts val="1800"/>
              <a:buNone/>
              <a:defRPr/>
            </a:lvl5pPr>
            <a:lvl6pPr lvl="5" algn="l">
              <a:lnSpc>
                <a:spcPct val="90000"/>
              </a:lnSpc>
              <a:spcBef>
                <a:spcPts val="375"/>
              </a:spcBef>
              <a:spcAft>
                <a:spcPts val="0"/>
              </a:spcAft>
              <a:buSzPts val="1800"/>
              <a:buNone/>
              <a:defRPr/>
            </a:lvl6pPr>
            <a:lvl7pPr lvl="6" algn="l">
              <a:lnSpc>
                <a:spcPct val="90000"/>
              </a:lnSpc>
              <a:spcBef>
                <a:spcPts val="375"/>
              </a:spcBef>
              <a:spcAft>
                <a:spcPts val="0"/>
              </a:spcAft>
              <a:buSzPts val="1800"/>
              <a:buNone/>
              <a:defRPr/>
            </a:lvl7pPr>
            <a:lvl8pPr lvl="7" algn="l">
              <a:lnSpc>
                <a:spcPct val="90000"/>
              </a:lnSpc>
              <a:spcBef>
                <a:spcPts val="375"/>
              </a:spcBef>
              <a:spcAft>
                <a:spcPts val="0"/>
              </a:spcAft>
              <a:buSzPts val="1800"/>
              <a:buNone/>
              <a:defRPr/>
            </a:lvl8pPr>
            <a:lvl9pPr lvl="8" algn="l">
              <a:lnSpc>
                <a:spcPct val="90000"/>
              </a:lnSpc>
              <a:spcBef>
                <a:spcPts val="375"/>
              </a:spcBef>
              <a:spcAft>
                <a:spcPts val="0"/>
              </a:spcAft>
              <a:buSzPts val="1800"/>
              <a:buNone/>
              <a:defRPr/>
            </a:lvl9pPr>
          </a:lstStyle>
          <a:p>
            <a:endParaRPr/>
          </a:p>
        </p:txBody>
      </p:sp>
    </p:spTree>
    <p:extLst>
      <p:ext uri="{BB962C8B-B14F-4D97-AF65-F5344CB8AC3E}">
        <p14:creationId xmlns:p14="http://schemas.microsoft.com/office/powerpoint/2010/main" val="204117110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Title Only 1">
    <p:bg>
      <p:bgPr>
        <a:solidFill>
          <a:schemeClr val="lt1"/>
        </a:solidFill>
        <a:effectLst/>
      </p:bgPr>
    </p:bg>
    <p:spTree>
      <p:nvGrpSpPr>
        <p:cNvPr id="1" name="Shape 42"/>
        <p:cNvGrpSpPr/>
        <p:nvPr/>
      </p:nvGrpSpPr>
      <p:grpSpPr>
        <a:xfrm>
          <a:off x="0" y="0"/>
          <a:ext cx="0" cy="0"/>
          <a:chOff x="0" y="0"/>
          <a:chExt cx="0" cy="0"/>
        </a:xfrm>
      </p:grpSpPr>
      <p:sp>
        <p:nvSpPr>
          <p:cNvPr id="43" name="Google Shape;43;g193b087b2a6_0_547"/>
          <p:cNvSpPr txBox="1">
            <a:spLocks noGrp="1"/>
          </p:cNvSpPr>
          <p:nvPr>
            <p:ph type="title"/>
          </p:nvPr>
        </p:nvSpPr>
        <p:spPr>
          <a:xfrm>
            <a:off x="457200" y="280416"/>
            <a:ext cx="8229600" cy="7389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dk1"/>
              </a:buClr>
              <a:buSzPts val="3700"/>
              <a:buFont typeface="Helvetica Neue"/>
              <a:buNone/>
              <a:defRPr sz="2775">
                <a:latin typeface="Helvetica Neue"/>
                <a:ea typeface="Helvetica Neue"/>
                <a:cs typeface="Helvetica Neue"/>
                <a:sym typeface="Helvetica Neu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Tree>
    <p:extLst>
      <p:ext uri="{BB962C8B-B14F-4D97-AF65-F5344CB8AC3E}">
        <p14:creationId xmlns:p14="http://schemas.microsoft.com/office/powerpoint/2010/main" val="2859246421"/>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Title Only">
    <p:bg>
      <p:bgPr>
        <a:solidFill>
          <a:schemeClr val="lt1"/>
        </a:solidFill>
        <a:effectLst/>
      </p:bgPr>
    </p:bg>
    <p:spTree>
      <p:nvGrpSpPr>
        <p:cNvPr id="1" name="Shape 393"/>
        <p:cNvGrpSpPr/>
        <p:nvPr/>
      </p:nvGrpSpPr>
      <p:grpSpPr>
        <a:xfrm>
          <a:off x="0" y="0"/>
          <a:ext cx="0" cy="0"/>
          <a:chOff x="0" y="0"/>
          <a:chExt cx="0" cy="0"/>
        </a:xfrm>
      </p:grpSpPr>
      <p:sp>
        <p:nvSpPr>
          <p:cNvPr id="394" name="Google Shape;394;g1959ef893c8_0_2423"/>
          <p:cNvSpPr txBox="1">
            <a:spLocks noGrp="1"/>
          </p:cNvSpPr>
          <p:nvPr>
            <p:ph type="title"/>
          </p:nvPr>
        </p:nvSpPr>
        <p:spPr>
          <a:xfrm>
            <a:off x="457200" y="280416"/>
            <a:ext cx="8229600" cy="738900"/>
          </a:xfrm>
          <a:prstGeom prst="rect">
            <a:avLst/>
          </a:prstGeom>
          <a:noFill/>
          <a:ln>
            <a:noFill/>
          </a:ln>
        </p:spPr>
        <p:txBody>
          <a:bodyPr spcFirstLastPara="1" wrap="square" lIns="121900" tIns="121900" rIns="121900" bIns="121900" anchor="t" anchorCtr="0">
            <a:noAutofit/>
          </a:bodyPr>
          <a:lstStyle>
            <a:lvl1pPr lvl="0" algn="l" rtl="0">
              <a:lnSpc>
                <a:spcPct val="100000"/>
              </a:lnSpc>
              <a:spcBef>
                <a:spcPts val="0"/>
              </a:spcBef>
              <a:spcAft>
                <a:spcPts val="0"/>
              </a:spcAft>
              <a:buClr>
                <a:schemeClr val="dk1"/>
              </a:buClr>
              <a:buSzPts val="3700"/>
              <a:buFont typeface="Helvetica Neue"/>
              <a:buNone/>
              <a:defRPr sz="2775">
                <a:latin typeface="Helvetica Neue"/>
                <a:ea typeface="Helvetica Neue"/>
                <a:cs typeface="Helvetica Neue"/>
                <a:sym typeface="Helvetica Neue"/>
              </a:defRPr>
            </a:lvl1pPr>
            <a:lvl2pPr lvl="1" algn="l" rtl="0">
              <a:lnSpc>
                <a:spcPct val="100000"/>
              </a:lnSpc>
              <a:spcBef>
                <a:spcPts val="0"/>
              </a:spcBef>
              <a:spcAft>
                <a:spcPts val="0"/>
              </a:spcAft>
              <a:buSzPts val="1900"/>
              <a:buNone/>
              <a:defRPr/>
            </a:lvl2pPr>
            <a:lvl3pPr lvl="2" algn="l" rtl="0">
              <a:lnSpc>
                <a:spcPct val="100000"/>
              </a:lnSpc>
              <a:spcBef>
                <a:spcPts val="0"/>
              </a:spcBef>
              <a:spcAft>
                <a:spcPts val="0"/>
              </a:spcAft>
              <a:buSzPts val="1900"/>
              <a:buNone/>
              <a:defRPr/>
            </a:lvl3pPr>
            <a:lvl4pPr lvl="3" algn="l" rtl="0">
              <a:lnSpc>
                <a:spcPct val="100000"/>
              </a:lnSpc>
              <a:spcBef>
                <a:spcPts val="0"/>
              </a:spcBef>
              <a:spcAft>
                <a:spcPts val="0"/>
              </a:spcAft>
              <a:buSzPts val="1900"/>
              <a:buNone/>
              <a:defRPr/>
            </a:lvl4pPr>
            <a:lvl5pPr lvl="4" algn="l" rtl="0">
              <a:lnSpc>
                <a:spcPct val="100000"/>
              </a:lnSpc>
              <a:spcBef>
                <a:spcPts val="0"/>
              </a:spcBef>
              <a:spcAft>
                <a:spcPts val="0"/>
              </a:spcAft>
              <a:buSzPts val="1900"/>
              <a:buNone/>
              <a:defRPr/>
            </a:lvl5pPr>
            <a:lvl6pPr lvl="5" algn="l" rtl="0">
              <a:lnSpc>
                <a:spcPct val="100000"/>
              </a:lnSpc>
              <a:spcBef>
                <a:spcPts val="0"/>
              </a:spcBef>
              <a:spcAft>
                <a:spcPts val="0"/>
              </a:spcAft>
              <a:buSzPts val="1900"/>
              <a:buNone/>
              <a:defRPr/>
            </a:lvl6pPr>
            <a:lvl7pPr lvl="6" algn="l" rtl="0">
              <a:lnSpc>
                <a:spcPct val="100000"/>
              </a:lnSpc>
              <a:spcBef>
                <a:spcPts val="0"/>
              </a:spcBef>
              <a:spcAft>
                <a:spcPts val="0"/>
              </a:spcAft>
              <a:buSzPts val="1900"/>
              <a:buNone/>
              <a:defRPr/>
            </a:lvl7pPr>
            <a:lvl8pPr lvl="7" algn="l" rtl="0">
              <a:lnSpc>
                <a:spcPct val="100000"/>
              </a:lnSpc>
              <a:spcBef>
                <a:spcPts val="0"/>
              </a:spcBef>
              <a:spcAft>
                <a:spcPts val="0"/>
              </a:spcAft>
              <a:buSzPts val="1900"/>
              <a:buNone/>
              <a:defRPr/>
            </a:lvl8pPr>
            <a:lvl9pPr lvl="8" algn="l" rtl="0">
              <a:lnSpc>
                <a:spcPct val="100000"/>
              </a:lnSpc>
              <a:spcBef>
                <a:spcPts val="0"/>
              </a:spcBef>
              <a:spcAft>
                <a:spcPts val="0"/>
              </a:spcAft>
              <a:buSzPts val="1900"/>
              <a:buNone/>
              <a:defRPr/>
            </a:lvl9pPr>
          </a:lstStyle>
          <a:p>
            <a:endParaRPr/>
          </a:p>
        </p:txBody>
      </p:sp>
    </p:spTree>
    <p:extLst>
      <p:ext uri="{BB962C8B-B14F-4D97-AF65-F5344CB8AC3E}">
        <p14:creationId xmlns:p14="http://schemas.microsoft.com/office/powerpoint/2010/main" val="378120931"/>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userDrawn="1">
  <p:cSld name="Title and Content">
    <p:spTree>
      <p:nvGrpSpPr>
        <p:cNvPr id="1" name="Shape 14"/>
        <p:cNvGrpSpPr/>
        <p:nvPr/>
      </p:nvGrpSpPr>
      <p:grpSpPr>
        <a:xfrm>
          <a:off x="0" y="0"/>
          <a:ext cx="0" cy="0"/>
          <a:chOff x="0" y="0"/>
          <a:chExt cx="0" cy="0"/>
        </a:xfrm>
      </p:grpSpPr>
      <p:sp>
        <p:nvSpPr>
          <p:cNvPr id="18" name="Shape 18"/>
          <p:cNvSpPr txBox="1"/>
          <p:nvPr/>
        </p:nvSpPr>
        <p:spPr>
          <a:xfrm>
            <a:off x="8359537" y="6381547"/>
            <a:ext cx="529391"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Verdana"/>
              <a:buNone/>
            </a:pPr>
            <a:fld id="{00000000-1234-1234-1234-123412341234}" type="slidenum">
              <a:rPr lang="en-US" sz="1200" b="0" i="0" u="none" strike="noStrike" cap="none">
                <a:solidFill>
                  <a:srgbClr val="000000"/>
                </a:solidFill>
                <a:latin typeface="Verdana"/>
                <a:ea typeface="Verdana"/>
                <a:cs typeface="Verdana"/>
                <a:sym typeface="Verdana"/>
              </a:rPr>
              <a:t>‹#›</a:t>
            </a:fld>
            <a:endParaRPr sz="1200" b="0" i="0" u="none" strike="noStrike" cap="none" dirty="0">
              <a:solidFill>
                <a:srgbClr val="000000"/>
              </a:solidFill>
              <a:latin typeface="Verdana"/>
              <a:ea typeface="Verdana"/>
              <a:cs typeface="Verdana"/>
              <a:sym typeface="Verdana"/>
            </a:endParaRPr>
          </a:p>
        </p:txBody>
      </p:sp>
      <p:sp>
        <p:nvSpPr>
          <p:cNvPr id="3" name="Content Placeholder 2"/>
          <p:cNvSpPr>
            <a:spLocks noGrp="1"/>
          </p:cNvSpPr>
          <p:nvPr>
            <p:ph sz="quarter" idx="10"/>
          </p:nvPr>
        </p:nvSpPr>
        <p:spPr>
          <a:xfrm>
            <a:off x="457200" y="1284270"/>
            <a:ext cx="8229600" cy="47425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hape 6"/>
          <p:cNvSpPr txBox="1">
            <a:spLocks noGrp="1"/>
          </p:cNvSpPr>
          <p:nvPr>
            <p:ph type="title"/>
          </p:nvPr>
        </p:nvSpPr>
        <p:spPr>
          <a:xfrm>
            <a:off x="457200" y="274638"/>
            <a:ext cx="8229600" cy="876068"/>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Clr>
                <a:srgbClr val="34495E"/>
              </a:buClr>
              <a:buSzPts val="4400"/>
              <a:buFont typeface="Avenir"/>
              <a:buNone/>
              <a:defRPr sz="4400" b="0" i="0" u="none" strike="noStrike" cap="none">
                <a:solidFill>
                  <a:srgbClr val="34495E"/>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Tree>
    <p:extLst>
      <p:ext uri="{BB962C8B-B14F-4D97-AF65-F5344CB8AC3E}">
        <p14:creationId xmlns:p14="http://schemas.microsoft.com/office/powerpoint/2010/main" val="7568090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iapositiva titolo">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olo 1"/>
          <p:cNvSpPr>
            <a:spLocks noGrp="1"/>
          </p:cNvSpPr>
          <p:nvPr>
            <p:ph type="ctrTitle"/>
          </p:nvPr>
        </p:nvSpPr>
        <p:spPr>
          <a:xfrm>
            <a:off x="714409" y="3316799"/>
            <a:ext cx="7743791" cy="491016"/>
          </a:xfrm>
          <a:prstGeom prst="rect">
            <a:avLst/>
          </a:prstGeom>
        </p:spPr>
        <p:txBody>
          <a:bodyPr>
            <a:noAutofit/>
          </a:bodyPr>
          <a:lstStyle>
            <a:lvl1pPr algn="ctr">
              <a:defRPr sz="3800" b="0" i="0">
                <a:latin typeface="+mn-lt"/>
                <a:cs typeface="Arial"/>
              </a:defRPr>
            </a:lvl1pPr>
          </a:lstStyle>
          <a:p>
            <a:r>
              <a:rPr lang="it-IT"/>
              <a:t>Fare clic per modificare stile</a:t>
            </a:r>
          </a:p>
        </p:txBody>
      </p:sp>
      <p:sp>
        <p:nvSpPr>
          <p:cNvPr id="3" name="Sottotitolo 2"/>
          <p:cNvSpPr>
            <a:spLocks noGrp="1"/>
          </p:cNvSpPr>
          <p:nvPr>
            <p:ph type="subTitle" idx="1"/>
          </p:nvPr>
        </p:nvSpPr>
        <p:spPr>
          <a:xfrm>
            <a:off x="714409" y="4065020"/>
            <a:ext cx="7743791" cy="580834"/>
          </a:xfrm>
          <a:prstGeom prst="rect">
            <a:avLst/>
          </a:prstGeom>
        </p:spPr>
        <p:txBody>
          <a:bodyPr>
            <a:normAutofit/>
          </a:bodyPr>
          <a:lstStyle>
            <a:lvl1pPr marL="0" indent="0" algn="ctr">
              <a:buNone/>
              <a:defRPr sz="2000" b="0" i="0">
                <a:solidFill>
                  <a:schemeClr val="tx1">
                    <a:tint val="75000"/>
                  </a:schemeClr>
                </a:solidFill>
                <a:latin typeface="+mn-lt"/>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sp>
        <p:nvSpPr>
          <p:cNvPr id="4" name="Segnaposto data 3"/>
          <p:cNvSpPr>
            <a:spLocks noGrp="1"/>
          </p:cNvSpPr>
          <p:nvPr>
            <p:ph type="dt" sz="half" idx="10"/>
          </p:nvPr>
        </p:nvSpPr>
        <p:spPr>
          <a:xfrm>
            <a:off x="628650" y="6356351"/>
            <a:ext cx="20574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199" y="6356350"/>
            <a:ext cx="2469527" cy="365125"/>
          </a:xfrm>
          <a:prstGeom prst="rect">
            <a:avLst/>
          </a:prstGeom>
        </p:spPr>
        <p:txBody>
          <a:bodyPr/>
          <a:lstStyle/>
          <a:p>
            <a:fld id="{41F0553F-AB58-BB40-B1E5-B3CC067F59CC}" type="slidenum">
              <a:rPr lang="it-IT" smtClean="0"/>
              <a:t>‹#›</a:t>
            </a:fld>
            <a:endParaRPr lang="it-IT"/>
          </a:p>
        </p:txBody>
      </p:sp>
    </p:spTree>
    <p:extLst>
      <p:ext uri="{BB962C8B-B14F-4D97-AF65-F5344CB8AC3E}">
        <p14:creationId xmlns:p14="http://schemas.microsoft.com/office/powerpoint/2010/main" val="1177986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Openingsdia 2">
    <p:spTree>
      <p:nvGrpSpPr>
        <p:cNvPr id="1" name=""/>
        <p:cNvGrpSpPr/>
        <p:nvPr/>
      </p:nvGrpSpPr>
      <p:grpSpPr>
        <a:xfrm>
          <a:off x="0" y="0"/>
          <a:ext cx="0" cy="0"/>
          <a:chOff x="0" y="0"/>
          <a:chExt cx="0" cy="0"/>
        </a:xfrm>
      </p:grpSpPr>
      <p:pic>
        <p:nvPicPr>
          <p:cNvPr id="3" name="Afbeelding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653288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Welko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91112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itel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el 1"/>
          <p:cNvSpPr>
            <a:spLocks noGrp="1"/>
          </p:cNvSpPr>
          <p:nvPr>
            <p:ph type="ctrTitle"/>
          </p:nvPr>
        </p:nvSpPr>
        <p:spPr>
          <a:xfrm>
            <a:off x="504000" y="427200"/>
            <a:ext cx="7954851" cy="1636243"/>
          </a:xfrm>
        </p:spPr>
        <p:txBody>
          <a:bodyPr anchor="b">
            <a:normAutofit/>
          </a:bodyPr>
          <a:lstStyle>
            <a:lvl1pPr algn="l">
              <a:lnSpc>
                <a:spcPct val="100000"/>
              </a:lnSpc>
              <a:defRPr sz="3700">
                <a:solidFill>
                  <a:schemeClr val="bg1"/>
                </a:solidFill>
              </a:defRPr>
            </a:lvl1pPr>
          </a:lstStyle>
          <a:p>
            <a:r>
              <a:rPr lang="en-GB"/>
              <a:t>Click to edit Master title style</a:t>
            </a:r>
            <a:endParaRPr lang="nl-NL" dirty="0"/>
          </a:p>
        </p:txBody>
      </p:sp>
      <p:sp>
        <p:nvSpPr>
          <p:cNvPr id="14" name="Ondertitel 2"/>
          <p:cNvSpPr>
            <a:spLocks noGrp="1"/>
          </p:cNvSpPr>
          <p:nvPr>
            <p:ph type="subTitle" idx="1"/>
          </p:nvPr>
        </p:nvSpPr>
        <p:spPr>
          <a:xfrm>
            <a:off x="504000" y="2112001"/>
            <a:ext cx="7970689" cy="1225148"/>
          </a:xfrm>
        </p:spPr>
        <p:txBody>
          <a:bodyPr>
            <a:normAutofit/>
          </a:bodyPr>
          <a:lstStyle>
            <a:lvl1pPr marL="0" indent="0" algn="l">
              <a:lnSpc>
                <a:spcPct val="100000"/>
              </a:lnSpc>
              <a:buNone/>
              <a:defRPr sz="2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nl-NL" dirty="0"/>
          </a:p>
        </p:txBody>
      </p:sp>
      <p:sp>
        <p:nvSpPr>
          <p:cNvPr id="16" name="Tijdelijke aanduiding voor tekst 15"/>
          <p:cNvSpPr>
            <a:spLocks noGrp="1"/>
          </p:cNvSpPr>
          <p:nvPr>
            <p:ph type="body" sz="quarter" idx="10" hasCustomPrompt="1"/>
          </p:nvPr>
        </p:nvSpPr>
        <p:spPr>
          <a:xfrm>
            <a:off x="503238" y="3692868"/>
            <a:ext cx="4633200" cy="548216"/>
          </a:xfrm>
        </p:spPr>
        <p:txBody>
          <a:bodyPr>
            <a:normAutofit/>
          </a:bodyPr>
          <a:lstStyle>
            <a:lvl1pPr marL="0" indent="0">
              <a:lnSpc>
                <a:spcPct val="100000"/>
              </a:lnSpc>
              <a:spcBef>
                <a:spcPts val="0"/>
              </a:spcBef>
              <a:buNone/>
              <a:defRPr sz="2300">
                <a:solidFill>
                  <a:schemeClr val="bg1"/>
                </a:solidFill>
              </a:defRPr>
            </a:lvl1pPr>
          </a:lstStyle>
          <a:p>
            <a:pPr lvl="0"/>
            <a:r>
              <a:rPr lang="nl-NL" dirty="0"/>
              <a:t>Datum</a:t>
            </a:r>
          </a:p>
        </p:txBody>
      </p:sp>
      <p:sp>
        <p:nvSpPr>
          <p:cNvPr id="18" name="Tijdelijke aanduiding voor tekst 17"/>
          <p:cNvSpPr>
            <a:spLocks noGrp="1"/>
          </p:cNvSpPr>
          <p:nvPr>
            <p:ph type="body" sz="quarter" idx="11" hasCustomPrompt="1"/>
          </p:nvPr>
        </p:nvSpPr>
        <p:spPr>
          <a:xfrm>
            <a:off x="503238" y="4138768"/>
            <a:ext cx="4633200" cy="584200"/>
          </a:xfrm>
        </p:spPr>
        <p:txBody>
          <a:bodyPr>
            <a:normAutofit/>
          </a:bodyPr>
          <a:lstStyle>
            <a:lvl1pPr marL="0" indent="0">
              <a:lnSpc>
                <a:spcPct val="100000"/>
              </a:lnSpc>
              <a:spcBef>
                <a:spcPts val="0"/>
              </a:spcBef>
              <a:buNone/>
              <a:defRPr sz="2300" b="1">
                <a:solidFill>
                  <a:schemeClr val="bg1"/>
                </a:solidFill>
              </a:defRPr>
            </a:lvl1pPr>
          </a:lstStyle>
          <a:p>
            <a:pPr lvl="0"/>
            <a:r>
              <a:rPr lang="nl-NL" dirty="0"/>
              <a:t>Naam spreker</a:t>
            </a:r>
          </a:p>
        </p:txBody>
      </p:sp>
      <p:pic>
        <p:nvPicPr>
          <p:cNvPr id="6" name="Afbeelding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10981" y="3910224"/>
            <a:ext cx="4258936" cy="2112699"/>
          </a:xfrm>
          <a:prstGeom prst="rect">
            <a:avLst/>
          </a:prstGeom>
        </p:spPr>
      </p:pic>
    </p:spTree>
    <p:extLst>
      <p:ext uri="{BB962C8B-B14F-4D97-AF65-F5344CB8AC3E}">
        <p14:creationId xmlns:p14="http://schemas.microsoft.com/office/powerpoint/2010/main" val="35486317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ijdelijke aanduiding voor dianummer 3"/>
          <p:cNvSpPr>
            <a:spLocks noGrp="1"/>
          </p:cNvSpPr>
          <p:nvPr>
            <p:ph type="sldNum" sz="quarter" idx="10"/>
          </p:nvPr>
        </p:nvSpPr>
        <p:spPr/>
        <p:txBody>
          <a:bodyPr/>
          <a:lstStyle/>
          <a:p>
            <a:r>
              <a:rPr lang="nl-NL"/>
              <a:t>[</a:t>
            </a:r>
            <a:fld id="{53240C58-373C-43C1-ADD1-3E23A3B96371}" type="slidenum">
              <a:rPr lang="nl-NL" smtClean="0"/>
              <a:pPr/>
              <a:t>‹#›</a:t>
            </a:fld>
            <a:r>
              <a:rPr lang="nl-NL"/>
              <a:t>]</a:t>
            </a:r>
            <a:endParaRPr lang="nl-NL" dirty="0"/>
          </a:p>
        </p:txBody>
      </p:sp>
    </p:spTree>
    <p:extLst>
      <p:ext uri="{BB962C8B-B14F-4D97-AF65-F5344CB8AC3E}">
        <p14:creationId xmlns:p14="http://schemas.microsoft.com/office/powerpoint/2010/main" val="31948367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5" name="Content Placeholder 2"/>
          <p:cNvSpPr>
            <a:spLocks noGrp="1"/>
          </p:cNvSpPr>
          <p:nvPr>
            <p:ph sz="half" idx="1"/>
          </p:nvPr>
        </p:nvSpPr>
        <p:spPr>
          <a:xfrm>
            <a:off x="648000" y="1324800"/>
            <a:ext cx="3780000" cy="42144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3"/>
          <p:cNvSpPr>
            <a:spLocks noGrp="1"/>
          </p:cNvSpPr>
          <p:nvPr>
            <p:ph sz="half" idx="2"/>
          </p:nvPr>
        </p:nvSpPr>
        <p:spPr>
          <a:xfrm>
            <a:off x="4716000" y="1324800"/>
            <a:ext cx="3780000" cy="42144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Tijdelijke aanduiding voor dianummer 2"/>
          <p:cNvSpPr>
            <a:spLocks noGrp="1"/>
          </p:cNvSpPr>
          <p:nvPr>
            <p:ph type="sldNum" sz="quarter" idx="10"/>
          </p:nvPr>
        </p:nvSpPr>
        <p:spPr/>
        <p:txBody>
          <a:bodyPr/>
          <a:lstStyle/>
          <a:p>
            <a:r>
              <a:rPr lang="nl-NL"/>
              <a:t>[</a:t>
            </a:r>
            <a:fld id="{53240C58-373C-43C1-ADD1-3E23A3B96371}" type="slidenum">
              <a:rPr lang="nl-NL" smtClean="0"/>
              <a:pPr/>
              <a:t>‹#›</a:t>
            </a:fld>
            <a:r>
              <a:rPr lang="nl-NL"/>
              <a:t>]</a:t>
            </a:r>
            <a:endParaRPr lang="nl-NL" dirty="0"/>
          </a:p>
        </p:txBody>
      </p:sp>
    </p:spTree>
    <p:extLst>
      <p:ext uri="{BB962C8B-B14F-4D97-AF65-F5344CB8AC3E}">
        <p14:creationId xmlns:p14="http://schemas.microsoft.com/office/powerpoint/2010/main" val="18044463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Hoofdstukdia">
    <p:spTree>
      <p:nvGrpSpPr>
        <p:cNvPr id="1" name=""/>
        <p:cNvGrpSpPr/>
        <p:nvPr/>
      </p:nvGrpSpPr>
      <p:grpSpPr>
        <a:xfrm>
          <a:off x="0" y="0"/>
          <a:ext cx="0" cy="0"/>
          <a:chOff x="0" y="0"/>
          <a:chExt cx="0" cy="0"/>
        </a:xfrm>
      </p:grpSpPr>
      <p:pic>
        <p:nvPicPr>
          <p:cNvPr id="7" name="Afbeelding 6"/>
          <p:cNvPicPr preferRelativeResize="0">
            <a:picLocks/>
          </p:cNvPicPr>
          <p:nvPr/>
        </p:nvPicPr>
        <p:blipFill>
          <a:blip r:embed="rId2">
            <a:extLst>
              <a:ext uri="{28A0092B-C50C-407E-A947-70E740481C1C}">
                <a14:useLocalDpi xmlns:a14="http://schemas.microsoft.com/office/drawing/2010/main"/>
              </a:ext>
            </a:extLst>
          </a:blip>
          <a:stretch>
            <a:fillRect/>
          </a:stretch>
        </p:blipFill>
        <p:spPr>
          <a:xfrm>
            <a:off x="0" y="0"/>
            <a:ext cx="9144000" cy="6369600"/>
          </a:xfrm>
          <a:prstGeom prst="rect">
            <a:avLst/>
          </a:prstGeom>
        </p:spPr>
      </p:pic>
      <p:sp>
        <p:nvSpPr>
          <p:cNvPr id="6" name="Title 1"/>
          <p:cNvSpPr>
            <a:spLocks noGrp="1"/>
          </p:cNvSpPr>
          <p:nvPr>
            <p:ph type="ctrTitle"/>
          </p:nvPr>
        </p:nvSpPr>
        <p:spPr>
          <a:xfrm>
            <a:off x="476519" y="524639"/>
            <a:ext cx="6168981" cy="2387600"/>
          </a:xfrm>
        </p:spPr>
        <p:txBody>
          <a:bodyPr anchor="t" anchorCtr="0">
            <a:normAutofit/>
          </a:bodyPr>
          <a:lstStyle>
            <a:lvl1pPr algn="l">
              <a:defRPr sz="4000" b="0">
                <a:solidFill>
                  <a:schemeClr val="bg1"/>
                </a:solidFill>
              </a:defRPr>
            </a:lvl1pPr>
          </a:lstStyle>
          <a:p>
            <a:r>
              <a:rPr lang="en-GB"/>
              <a:t>Click to edit Master title style</a:t>
            </a:r>
            <a:endParaRPr lang="en-US" dirty="0"/>
          </a:p>
        </p:txBody>
      </p:sp>
      <p:sp>
        <p:nvSpPr>
          <p:cNvPr id="8" name="Subtitle 2"/>
          <p:cNvSpPr>
            <a:spLocks noGrp="1"/>
          </p:cNvSpPr>
          <p:nvPr>
            <p:ph type="subTitle" idx="1"/>
          </p:nvPr>
        </p:nvSpPr>
        <p:spPr>
          <a:xfrm>
            <a:off x="0" y="6788823"/>
            <a:ext cx="90152" cy="200112"/>
          </a:xfrm>
        </p:spPr>
        <p:txBody>
          <a:bodyPr>
            <a:normAutofit/>
          </a:bodyPr>
          <a:lstStyle>
            <a:lvl1pPr marL="0" indent="0" algn="ctr">
              <a:lnSpc>
                <a:spcPct val="100000"/>
              </a:lnSpc>
              <a:spcBef>
                <a:spcPts val="0"/>
              </a:spcBef>
              <a:buNone/>
              <a:defRPr sz="1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pic>
        <p:nvPicPr>
          <p:cNvPr id="10" name="Afbeelding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16654" y="5031348"/>
            <a:ext cx="3946247" cy="1957587"/>
          </a:xfrm>
          <a:prstGeom prst="rect">
            <a:avLst/>
          </a:prstGeom>
        </p:spPr>
      </p:pic>
    </p:spTree>
    <p:extLst>
      <p:ext uri="{BB962C8B-B14F-4D97-AF65-F5344CB8AC3E}">
        <p14:creationId xmlns:p14="http://schemas.microsoft.com/office/powerpoint/2010/main" val="16572342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Tijdelijke aanduiding voor dianummer 2"/>
          <p:cNvSpPr>
            <a:spLocks noGrp="1"/>
          </p:cNvSpPr>
          <p:nvPr>
            <p:ph type="sldNum" sz="quarter" idx="10"/>
          </p:nvPr>
        </p:nvSpPr>
        <p:spPr/>
        <p:txBody>
          <a:bodyPr/>
          <a:lstStyle/>
          <a:p>
            <a:r>
              <a:rPr lang="nl-NL"/>
              <a:t>[</a:t>
            </a:r>
            <a:fld id="{53240C58-373C-43C1-ADD1-3E23A3B96371}" type="slidenum">
              <a:rPr lang="nl-NL" smtClean="0"/>
              <a:pPr/>
              <a:t>‹#›</a:t>
            </a:fld>
            <a:r>
              <a:rPr lang="nl-NL"/>
              <a:t>]</a:t>
            </a:r>
            <a:endParaRPr lang="nl-NL" dirty="0"/>
          </a:p>
        </p:txBody>
      </p:sp>
    </p:spTree>
    <p:extLst>
      <p:ext uri="{BB962C8B-B14F-4D97-AF65-F5344CB8AC3E}">
        <p14:creationId xmlns:p14="http://schemas.microsoft.com/office/powerpoint/2010/main" val="32835154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10"/>
          </p:nvPr>
        </p:nvSpPr>
        <p:spPr/>
        <p:txBody>
          <a:bodyPr/>
          <a:lstStyle/>
          <a:p>
            <a:r>
              <a:rPr lang="nl-NL"/>
              <a:t>[</a:t>
            </a:r>
            <a:fld id="{53240C58-373C-43C1-ADD1-3E23A3B96371}" type="slidenum">
              <a:rPr lang="nl-NL" smtClean="0"/>
              <a:pPr/>
              <a:t>‹#›</a:t>
            </a:fld>
            <a:r>
              <a:rPr lang="nl-NL"/>
              <a:t>]</a:t>
            </a:r>
            <a:endParaRPr lang="nl-NL" dirty="0"/>
          </a:p>
        </p:txBody>
      </p:sp>
    </p:spTree>
    <p:extLst>
      <p:ext uri="{BB962C8B-B14F-4D97-AF65-F5344CB8AC3E}">
        <p14:creationId xmlns:p14="http://schemas.microsoft.com/office/powerpoint/2010/main" val="11105518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Afsluit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29303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52659-F07B-D599-3ACB-B141D34D7ADB}"/>
              </a:ext>
            </a:extLst>
          </p:cNvPr>
          <p:cNvSpPr>
            <a:spLocks noGrp="1"/>
          </p:cNvSpPr>
          <p:nvPr>
            <p:ph type="ctrTitle"/>
          </p:nvPr>
        </p:nvSpPr>
        <p:spPr>
          <a:xfrm>
            <a:off x="1143000" y="1122363"/>
            <a:ext cx="6858000" cy="2387600"/>
          </a:xfrm>
        </p:spPr>
        <p:txBody>
          <a:bodyPr anchor="b"/>
          <a:lstStyle>
            <a:lvl1pPr algn="ctr">
              <a:defRPr sz="4500"/>
            </a:lvl1pPr>
          </a:lstStyle>
          <a:p>
            <a:r>
              <a:rPr lang="en-GB"/>
              <a:t>Click to edit Master title style</a:t>
            </a:r>
            <a:endParaRPr lang="en-IT"/>
          </a:p>
        </p:txBody>
      </p:sp>
      <p:sp>
        <p:nvSpPr>
          <p:cNvPr id="3" name="Subtitle 2">
            <a:extLst>
              <a:ext uri="{FF2B5EF4-FFF2-40B4-BE49-F238E27FC236}">
                <a16:creationId xmlns:a16="http://schemas.microsoft.com/office/drawing/2014/main" id="{1FD06D11-D2FE-0CE8-00A6-20837234403A}"/>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IT"/>
          </a:p>
        </p:txBody>
      </p:sp>
      <p:sp>
        <p:nvSpPr>
          <p:cNvPr id="4" name="Date Placeholder 3">
            <a:extLst>
              <a:ext uri="{FF2B5EF4-FFF2-40B4-BE49-F238E27FC236}">
                <a16:creationId xmlns:a16="http://schemas.microsoft.com/office/drawing/2014/main" id="{DD9CF063-7EBC-6EC3-EA78-1F2E98D4E816}"/>
              </a:ext>
            </a:extLst>
          </p:cNvPr>
          <p:cNvSpPr>
            <a:spLocks noGrp="1"/>
          </p:cNvSpPr>
          <p:nvPr>
            <p:ph type="dt" sz="half" idx="10"/>
          </p:nvPr>
        </p:nvSpPr>
        <p:spPr/>
        <p:txBody>
          <a:bodyPr/>
          <a:lstStyle/>
          <a:p>
            <a:endParaRPr lang="en-IT"/>
          </a:p>
        </p:txBody>
      </p:sp>
      <p:sp>
        <p:nvSpPr>
          <p:cNvPr id="5" name="Footer Placeholder 4">
            <a:extLst>
              <a:ext uri="{FF2B5EF4-FFF2-40B4-BE49-F238E27FC236}">
                <a16:creationId xmlns:a16="http://schemas.microsoft.com/office/drawing/2014/main" id="{86F2B5F6-D986-DC19-AAFF-C950D72BD3B8}"/>
              </a:ext>
            </a:extLst>
          </p:cNvPr>
          <p:cNvSpPr>
            <a:spLocks noGrp="1"/>
          </p:cNvSpPr>
          <p:nvPr>
            <p:ph type="ftr" sz="quarter" idx="11"/>
          </p:nvPr>
        </p:nvSpPr>
        <p:spPr/>
        <p:txBody>
          <a:bodyPr/>
          <a:lstStyle/>
          <a:p>
            <a:pPr>
              <a:defRPr/>
            </a:pPr>
            <a:r>
              <a:rPr lang="it-IT" altLang="en-US"/>
              <a:t>Design and software architecture</a:t>
            </a:r>
          </a:p>
        </p:txBody>
      </p:sp>
      <p:sp>
        <p:nvSpPr>
          <p:cNvPr id="6" name="Slide Number Placeholder 5">
            <a:extLst>
              <a:ext uri="{FF2B5EF4-FFF2-40B4-BE49-F238E27FC236}">
                <a16:creationId xmlns:a16="http://schemas.microsoft.com/office/drawing/2014/main" id="{74BDAAB7-1A61-99AA-74D4-C3D583C790B2}"/>
              </a:ext>
            </a:extLst>
          </p:cNvPr>
          <p:cNvSpPr>
            <a:spLocks noGrp="1"/>
          </p:cNvSpPr>
          <p:nvPr>
            <p:ph type="sldNum" sz="quarter" idx="12"/>
          </p:nvPr>
        </p:nvSpPr>
        <p:spPr/>
        <p:txBody>
          <a:bodyPr/>
          <a:lstStyle/>
          <a:p>
            <a:fld id="{C7F0E3C7-E855-1F43-B585-FD88E042511C}" type="slidenum">
              <a:rPr lang="en-IT" smtClean="0"/>
              <a:t>‹#›</a:t>
            </a:fld>
            <a:endParaRPr lang="en-IT"/>
          </a:p>
        </p:txBody>
      </p:sp>
    </p:spTree>
    <p:extLst>
      <p:ext uri="{BB962C8B-B14F-4D97-AF65-F5344CB8AC3E}">
        <p14:creationId xmlns:p14="http://schemas.microsoft.com/office/powerpoint/2010/main" val="26422745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chor="ctr"/>
          <a:lstStyle/>
          <a:p>
            <a:r>
              <a:rPr lang="en-US"/>
              <a:t>Click to edit Master title style</a:t>
            </a:r>
          </a:p>
        </p:txBody>
      </p:sp>
      <p:sp>
        <p:nvSpPr>
          <p:cNvPr id="3" name="Text Placeholder 2"/>
          <p:cNvSpPr>
            <a:spLocks noGrp="1"/>
          </p:cNvSpPr>
          <p:nvPr>
            <p:ph type="body" idx="1"/>
          </p:nvPr>
        </p:nvSpPr>
        <p:spPr/>
        <p:txBody>
          <a:bodyPr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19491"/>
          <p:cNvSpPr>
            <a:spLocks noGrp="1" noChangeArrowheads="1"/>
          </p:cNvSpPr>
          <p:nvPr>
            <p:ph type="dt" sz="half" idx="10"/>
          </p:nvPr>
        </p:nvSpPr>
        <p:spPr>
          <a:ln/>
        </p:spPr>
        <p:txBody>
          <a:bodyPr/>
          <a:lstStyle>
            <a:lvl1pPr>
              <a:defRPr/>
            </a:lvl1pPr>
          </a:lstStyle>
          <a:p>
            <a:pPr>
              <a:defRPr/>
            </a:pPr>
            <a:endParaRPr lang="en-US"/>
          </a:p>
        </p:txBody>
      </p:sp>
      <p:sp>
        <p:nvSpPr>
          <p:cNvPr id="5" name="Rectangle 319492"/>
          <p:cNvSpPr>
            <a:spLocks noGrp="1" noChangeArrowheads="1"/>
          </p:cNvSpPr>
          <p:nvPr>
            <p:ph type="ftr" sz="quarter" idx="11"/>
          </p:nvPr>
        </p:nvSpPr>
        <p:spPr>
          <a:ln/>
        </p:spPr>
        <p:txBody>
          <a:bodyPr/>
          <a:lstStyle>
            <a:lvl1pPr>
              <a:defRPr/>
            </a:lvl1pPr>
          </a:lstStyle>
          <a:p>
            <a:pPr>
              <a:defRPr/>
            </a:pPr>
            <a:r>
              <a:rPr lang="en-US"/>
              <a:t>Design and software architecture</a:t>
            </a:r>
          </a:p>
        </p:txBody>
      </p:sp>
      <p:sp>
        <p:nvSpPr>
          <p:cNvPr id="6" name="Rectangle 5"/>
          <p:cNvSpPr>
            <a:spLocks noGrp="1" noChangeArrowheads="1"/>
          </p:cNvSpPr>
          <p:nvPr>
            <p:ph type="sldNum" sz="quarter" idx="12"/>
          </p:nvPr>
        </p:nvSpPr>
        <p:spPr/>
        <p:txBody>
          <a:bodyPr/>
          <a:lstStyle>
            <a:lvl1pPr>
              <a:defRPr/>
            </a:lvl1pPr>
          </a:lstStyle>
          <a:p>
            <a:pPr>
              <a:defRPr/>
            </a:pPr>
            <a:fld id="{0AC61248-BF51-684E-953F-611275039CCC}" type="slidenum">
              <a:rPr lang="en-US"/>
              <a:pPr>
                <a:defRPr/>
              </a:pPr>
              <a:t>‹#›</a:t>
            </a:fld>
            <a:endParaRPr lang="en-US"/>
          </a:p>
        </p:txBody>
      </p:sp>
    </p:spTree>
    <p:extLst>
      <p:ext uri="{BB962C8B-B14F-4D97-AF65-F5344CB8AC3E}">
        <p14:creationId xmlns:p14="http://schemas.microsoft.com/office/powerpoint/2010/main" val="4133895061"/>
      </p:ext>
    </p:extLst>
  </p:cSld>
  <p:clrMapOvr>
    <a:masterClrMapping/>
  </p:clrMapOvr>
  <p:transition spd="med">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Openingsdia 3">
    <p:spTree>
      <p:nvGrpSpPr>
        <p:cNvPr id="1" name=""/>
        <p:cNvGrpSpPr/>
        <p:nvPr/>
      </p:nvGrpSpPr>
      <p:grpSpPr>
        <a:xfrm>
          <a:off x="0" y="0"/>
          <a:ext cx="0" cy="0"/>
          <a:chOff x="0" y="0"/>
          <a:chExt cx="0" cy="0"/>
        </a:xfrm>
      </p:grpSpPr>
      <p:pic>
        <p:nvPicPr>
          <p:cNvPr id="3" name="Afbeelding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5951985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1DAD2-D00B-1B13-A313-C07998B4E67B}"/>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40332F74-A7F1-4C05-F09B-8A0DA52D3E8D}"/>
              </a:ext>
            </a:extLst>
          </p:cNvPr>
          <p:cNvSpPr>
            <a:spLocks noGrp="1"/>
          </p:cNvSpPr>
          <p:nvPr>
            <p:ph sz="half" idx="1"/>
          </p:nvPr>
        </p:nvSpPr>
        <p:spPr>
          <a:xfrm>
            <a:off x="6286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Content Placeholder 3">
            <a:extLst>
              <a:ext uri="{FF2B5EF4-FFF2-40B4-BE49-F238E27FC236}">
                <a16:creationId xmlns:a16="http://schemas.microsoft.com/office/drawing/2014/main" id="{00A77928-6E09-63D5-F461-F7968D84DF5C}"/>
              </a:ext>
            </a:extLst>
          </p:cNvPr>
          <p:cNvSpPr>
            <a:spLocks noGrp="1"/>
          </p:cNvSpPr>
          <p:nvPr>
            <p:ph sz="half" idx="2"/>
          </p:nvPr>
        </p:nvSpPr>
        <p:spPr>
          <a:xfrm>
            <a:off x="46291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Date Placeholder 4">
            <a:extLst>
              <a:ext uri="{FF2B5EF4-FFF2-40B4-BE49-F238E27FC236}">
                <a16:creationId xmlns:a16="http://schemas.microsoft.com/office/drawing/2014/main" id="{4AD0AF6D-F53C-0A6A-12DD-87EE750582A7}"/>
              </a:ext>
            </a:extLst>
          </p:cNvPr>
          <p:cNvSpPr>
            <a:spLocks noGrp="1"/>
          </p:cNvSpPr>
          <p:nvPr>
            <p:ph type="dt" sz="half" idx="10"/>
          </p:nvPr>
        </p:nvSpPr>
        <p:spPr/>
        <p:txBody>
          <a:bodyPr/>
          <a:lstStyle/>
          <a:p>
            <a:pPr>
              <a:defRPr/>
            </a:pPr>
            <a:endParaRPr lang="it-IT"/>
          </a:p>
        </p:txBody>
      </p:sp>
      <p:sp>
        <p:nvSpPr>
          <p:cNvPr id="6" name="Footer Placeholder 5">
            <a:extLst>
              <a:ext uri="{FF2B5EF4-FFF2-40B4-BE49-F238E27FC236}">
                <a16:creationId xmlns:a16="http://schemas.microsoft.com/office/drawing/2014/main" id="{03F802C3-EC0A-B18E-E4A0-3CD4A6C853C8}"/>
              </a:ext>
            </a:extLst>
          </p:cNvPr>
          <p:cNvSpPr>
            <a:spLocks noGrp="1"/>
          </p:cNvSpPr>
          <p:nvPr>
            <p:ph type="ftr" sz="quarter" idx="11"/>
          </p:nvPr>
        </p:nvSpPr>
        <p:spPr/>
        <p:txBody>
          <a:bodyPr/>
          <a:lstStyle/>
          <a:p>
            <a:pPr>
              <a:defRPr/>
            </a:pPr>
            <a:r>
              <a:rPr lang="it-IT" altLang="en-US"/>
              <a:t>Design and software architecture</a:t>
            </a:r>
          </a:p>
        </p:txBody>
      </p:sp>
      <p:sp>
        <p:nvSpPr>
          <p:cNvPr id="7" name="Slide Number Placeholder 6">
            <a:extLst>
              <a:ext uri="{FF2B5EF4-FFF2-40B4-BE49-F238E27FC236}">
                <a16:creationId xmlns:a16="http://schemas.microsoft.com/office/drawing/2014/main" id="{36C555B3-2DFE-B92E-9ACC-69E76207C2B1}"/>
              </a:ext>
            </a:extLst>
          </p:cNvPr>
          <p:cNvSpPr>
            <a:spLocks noGrp="1"/>
          </p:cNvSpPr>
          <p:nvPr>
            <p:ph type="sldNum" sz="quarter" idx="12"/>
          </p:nvPr>
        </p:nvSpPr>
        <p:spPr/>
        <p:txBody>
          <a:bodyPr/>
          <a:lstStyle/>
          <a:p>
            <a:pPr>
              <a:defRPr/>
            </a:pPr>
            <a:fld id="{5734B508-35AB-CA4F-84E9-91F2D41C4D46}" type="slidenum">
              <a:rPr lang="it-IT" altLang="en-US" smtClean="0"/>
              <a:pPr>
                <a:defRPr/>
              </a:pPr>
              <a:t>‹#›</a:t>
            </a:fld>
            <a:endParaRPr lang="it-IT" altLang="en-US"/>
          </a:p>
        </p:txBody>
      </p:sp>
    </p:spTree>
    <p:extLst>
      <p:ext uri="{BB962C8B-B14F-4D97-AF65-F5344CB8AC3E}">
        <p14:creationId xmlns:p14="http://schemas.microsoft.com/office/powerpoint/2010/main" val="7234426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Subtitle 1 column">
  <p:cSld name="Title and Subtitle 1 column">
    <p:spTree>
      <p:nvGrpSpPr>
        <p:cNvPr id="1" name="Shape 118"/>
        <p:cNvGrpSpPr/>
        <p:nvPr/>
      </p:nvGrpSpPr>
      <p:grpSpPr>
        <a:xfrm>
          <a:off x="0" y="0"/>
          <a:ext cx="0" cy="0"/>
          <a:chOff x="0" y="0"/>
          <a:chExt cx="0" cy="0"/>
        </a:xfrm>
      </p:grpSpPr>
      <p:sp>
        <p:nvSpPr>
          <p:cNvPr id="119" name="Google Shape;119;g1959ef893c8_0_139"/>
          <p:cNvSpPr txBox="1">
            <a:spLocks noGrp="1"/>
          </p:cNvSpPr>
          <p:nvPr>
            <p:ph type="title"/>
          </p:nvPr>
        </p:nvSpPr>
        <p:spPr>
          <a:xfrm>
            <a:off x="457200" y="280416"/>
            <a:ext cx="8229600" cy="492300"/>
          </a:xfrm>
          <a:prstGeom prst="rect">
            <a:avLst/>
          </a:prstGeom>
          <a:noFill/>
          <a:ln>
            <a:noFill/>
          </a:ln>
        </p:spPr>
        <p:txBody>
          <a:bodyPr spcFirstLastPara="1" wrap="square" lIns="121900" tIns="121900" rIns="121900" bIns="121900" anchor="t" anchorCtr="0">
            <a:normAutofit/>
          </a:bodyPr>
          <a:lstStyle>
            <a:lvl1pPr lvl="0" algn="l" rtl="0">
              <a:lnSpc>
                <a:spcPct val="100000"/>
              </a:lnSpc>
              <a:spcBef>
                <a:spcPts val="0"/>
              </a:spcBef>
              <a:spcAft>
                <a:spcPts val="0"/>
              </a:spcAft>
              <a:buClr>
                <a:schemeClr val="dk1"/>
              </a:buClr>
              <a:buSzPts val="3200"/>
              <a:buFont typeface="Helvetica Neue"/>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2" name="Google Shape;122;g1959ef893c8_0_139"/>
          <p:cNvSpPr txBox="1">
            <a:spLocks noGrp="1"/>
          </p:cNvSpPr>
          <p:nvPr>
            <p:ph type="body" idx="1"/>
          </p:nvPr>
        </p:nvSpPr>
        <p:spPr>
          <a:xfrm>
            <a:off x="457200" y="731520"/>
            <a:ext cx="8229600" cy="574500"/>
          </a:xfrm>
          <a:prstGeom prst="rect">
            <a:avLst/>
          </a:prstGeom>
          <a:noFill/>
          <a:ln>
            <a:noFill/>
          </a:ln>
        </p:spPr>
        <p:txBody>
          <a:bodyPr spcFirstLastPara="1" wrap="square" lIns="121900" tIns="121900" rIns="121900" bIns="121900" anchor="t" anchorCtr="0">
            <a:normAutofit/>
          </a:bodyPr>
          <a:lstStyle>
            <a:lvl1pPr marL="342900" lvl="0" indent="-171450" algn="l" rtl="0">
              <a:lnSpc>
                <a:spcPct val="100000"/>
              </a:lnSpc>
              <a:spcBef>
                <a:spcPts val="750"/>
              </a:spcBef>
              <a:spcAft>
                <a:spcPts val="0"/>
              </a:spcAft>
              <a:buClr>
                <a:schemeClr val="dk1"/>
              </a:buClr>
              <a:buSzPts val="2100"/>
              <a:buNone/>
              <a:defRPr sz="1575"/>
            </a:lvl1pPr>
            <a:lvl2pPr marL="685800" lvl="1" indent="-171450" algn="l" rtl="0">
              <a:lnSpc>
                <a:spcPct val="90000"/>
              </a:lnSpc>
              <a:spcBef>
                <a:spcPts val="375"/>
              </a:spcBef>
              <a:spcAft>
                <a:spcPts val="0"/>
              </a:spcAft>
              <a:buClr>
                <a:schemeClr val="dk1"/>
              </a:buClr>
              <a:buSzPts val="2400"/>
              <a:buNone/>
              <a:defRPr sz="1800"/>
            </a:lvl2pPr>
            <a:lvl3pPr marL="1028700" lvl="2" indent="-171450" algn="l" rtl="0">
              <a:lnSpc>
                <a:spcPct val="90000"/>
              </a:lnSpc>
              <a:spcBef>
                <a:spcPts val="375"/>
              </a:spcBef>
              <a:spcAft>
                <a:spcPts val="0"/>
              </a:spcAft>
              <a:buClr>
                <a:schemeClr val="dk1"/>
              </a:buClr>
              <a:buSzPts val="2400"/>
              <a:buNone/>
              <a:defRPr sz="1800"/>
            </a:lvl3pPr>
            <a:lvl4pPr marL="1371600" lvl="3" indent="-171450" algn="l" rtl="0">
              <a:lnSpc>
                <a:spcPct val="90000"/>
              </a:lnSpc>
              <a:spcBef>
                <a:spcPts val="375"/>
              </a:spcBef>
              <a:spcAft>
                <a:spcPts val="0"/>
              </a:spcAft>
              <a:buClr>
                <a:schemeClr val="dk1"/>
              </a:buClr>
              <a:buSzPts val="1900"/>
              <a:buNone/>
              <a:defRPr sz="1800"/>
            </a:lvl4pPr>
            <a:lvl5pPr marL="1714500" lvl="4" indent="-171450" algn="l" rtl="0">
              <a:lnSpc>
                <a:spcPct val="90000"/>
              </a:lnSpc>
              <a:spcBef>
                <a:spcPts val="375"/>
              </a:spcBef>
              <a:spcAft>
                <a:spcPts val="0"/>
              </a:spcAft>
              <a:buClr>
                <a:schemeClr val="dk1"/>
              </a:buClr>
              <a:buSzPts val="2400"/>
              <a:buNone/>
              <a:defRPr sz="1800"/>
            </a:lvl5pPr>
            <a:lvl6pPr marL="2057400" lvl="5" indent="-285750" algn="l" rtl="0">
              <a:lnSpc>
                <a:spcPct val="90000"/>
              </a:lnSpc>
              <a:spcBef>
                <a:spcPts val="375"/>
              </a:spcBef>
              <a:spcAft>
                <a:spcPts val="0"/>
              </a:spcAft>
              <a:buClr>
                <a:schemeClr val="dk1"/>
              </a:buClr>
              <a:buSzPts val="2400"/>
              <a:buChar char="•"/>
              <a:defRPr/>
            </a:lvl6pPr>
            <a:lvl7pPr marL="2400300" lvl="6" indent="-285750" algn="l" rtl="0">
              <a:lnSpc>
                <a:spcPct val="90000"/>
              </a:lnSpc>
              <a:spcBef>
                <a:spcPts val="375"/>
              </a:spcBef>
              <a:spcAft>
                <a:spcPts val="0"/>
              </a:spcAft>
              <a:buClr>
                <a:schemeClr val="dk1"/>
              </a:buClr>
              <a:buSzPts val="2400"/>
              <a:buChar char="•"/>
              <a:defRPr/>
            </a:lvl7pPr>
            <a:lvl8pPr marL="2743200" lvl="7" indent="-285750" algn="l" rtl="0">
              <a:lnSpc>
                <a:spcPct val="90000"/>
              </a:lnSpc>
              <a:spcBef>
                <a:spcPts val="375"/>
              </a:spcBef>
              <a:spcAft>
                <a:spcPts val="0"/>
              </a:spcAft>
              <a:buClr>
                <a:schemeClr val="dk1"/>
              </a:buClr>
              <a:buSzPts val="2400"/>
              <a:buChar char="•"/>
              <a:defRPr/>
            </a:lvl8pPr>
            <a:lvl9pPr marL="3086100" lvl="8" indent="-285750" algn="l" rtl="0">
              <a:lnSpc>
                <a:spcPct val="90000"/>
              </a:lnSpc>
              <a:spcBef>
                <a:spcPts val="375"/>
              </a:spcBef>
              <a:spcAft>
                <a:spcPts val="0"/>
              </a:spcAft>
              <a:buClr>
                <a:schemeClr val="dk1"/>
              </a:buClr>
              <a:buSzPts val="2400"/>
              <a:buChar char="•"/>
              <a:defRPr/>
            </a:lvl9pPr>
          </a:lstStyle>
          <a:p>
            <a:endParaRPr/>
          </a:p>
        </p:txBody>
      </p:sp>
      <p:sp>
        <p:nvSpPr>
          <p:cNvPr id="123" name="Google Shape;123;g1959ef893c8_0_139"/>
          <p:cNvSpPr txBox="1">
            <a:spLocks noGrp="1"/>
          </p:cNvSpPr>
          <p:nvPr>
            <p:ph type="body" idx="2"/>
          </p:nvPr>
        </p:nvSpPr>
        <p:spPr>
          <a:xfrm>
            <a:off x="457200" y="1530351"/>
            <a:ext cx="8229600" cy="4345500"/>
          </a:xfrm>
          <a:prstGeom prst="rect">
            <a:avLst/>
          </a:prstGeom>
          <a:noFill/>
          <a:ln>
            <a:noFill/>
          </a:ln>
        </p:spPr>
        <p:txBody>
          <a:bodyPr spcFirstLastPara="1" wrap="square" lIns="121900" tIns="121900" rIns="121900" bIns="121900" anchor="t" anchorCtr="0">
            <a:normAutofit/>
          </a:bodyPr>
          <a:lstStyle>
            <a:lvl1pPr marL="342900" lvl="0" indent="-285750" algn="l" rtl="0">
              <a:lnSpc>
                <a:spcPct val="90000"/>
              </a:lnSpc>
              <a:spcBef>
                <a:spcPts val="750"/>
              </a:spcBef>
              <a:spcAft>
                <a:spcPts val="0"/>
              </a:spcAft>
              <a:buClr>
                <a:schemeClr val="dk1"/>
              </a:buClr>
              <a:buSzPts val="2400"/>
              <a:buChar char="•"/>
              <a:defRPr/>
            </a:lvl1pPr>
            <a:lvl2pPr marL="685800" lvl="1" indent="-285750" algn="l" rtl="0">
              <a:lnSpc>
                <a:spcPct val="90000"/>
              </a:lnSpc>
              <a:spcBef>
                <a:spcPts val="375"/>
              </a:spcBef>
              <a:spcAft>
                <a:spcPts val="0"/>
              </a:spcAft>
              <a:buClr>
                <a:schemeClr val="dk1"/>
              </a:buClr>
              <a:buSzPts val="2400"/>
              <a:buChar char="•"/>
              <a:defRPr/>
            </a:lvl2pPr>
            <a:lvl3pPr marL="1028700" lvl="2" indent="-285750" algn="l" rtl="0">
              <a:lnSpc>
                <a:spcPct val="90000"/>
              </a:lnSpc>
              <a:spcBef>
                <a:spcPts val="375"/>
              </a:spcBef>
              <a:spcAft>
                <a:spcPts val="0"/>
              </a:spcAft>
              <a:buClr>
                <a:schemeClr val="dk1"/>
              </a:buClr>
              <a:buSzPts val="2400"/>
              <a:buChar char="•"/>
              <a:defRPr/>
            </a:lvl3pPr>
            <a:lvl4pPr marL="1371600" lvl="3" indent="-261938" algn="l" rtl="0">
              <a:lnSpc>
                <a:spcPct val="90000"/>
              </a:lnSpc>
              <a:spcBef>
                <a:spcPts val="375"/>
              </a:spcBef>
              <a:spcAft>
                <a:spcPts val="0"/>
              </a:spcAft>
              <a:buClr>
                <a:schemeClr val="dk1"/>
              </a:buClr>
              <a:buSzPts val="1900"/>
              <a:buChar char="•"/>
              <a:defRPr/>
            </a:lvl4pPr>
            <a:lvl5pPr marL="1714500" lvl="4" indent="-285750" algn="l" rtl="0">
              <a:lnSpc>
                <a:spcPct val="90000"/>
              </a:lnSpc>
              <a:spcBef>
                <a:spcPts val="375"/>
              </a:spcBef>
              <a:spcAft>
                <a:spcPts val="0"/>
              </a:spcAft>
              <a:buClr>
                <a:schemeClr val="dk1"/>
              </a:buClr>
              <a:buSzPts val="2400"/>
              <a:buChar char="•"/>
              <a:defRPr/>
            </a:lvl5pPr>
            <a:lvl6pPr marL="2057400" lvl="5" indent="-285750" algn="l" rtl="0">
              <a:lnSpc>
                <a:spcPct val="90000"/>
              </a:lnSpc>
              <a:spcBef>
                <a:spcPts val="375"/>
              </a:spcBef>
              <a:spcAft>
                <a:spcPts val="0"/>
              </a:spcAft>
              <a:buClr>
                <a:schemeClr val="dk1"/>
              </a:buClr>
              <a:buSzPts val="2400"/>
              <a:buChar char="•"/>
              <a:defRPr/>
            </a:lvl6pPr>
            <a:lvl7pPr marL="2400300" lvl="6" indent="-285750" algn="l" rtl="0">
              <a:lnSpc>
                <a:spcPct val="90000"/>
              </a:lnSpc>
              <a:spcBef>
                <a:spcPts val="375"/>
              </a:spcBef>
              <a:spcAft>
                <a:spcPts val="0"/>
              </a:spcAft>
              <a:buClr>
                <a:schemeClr val="dk1"/>
              </a:buClr>
              <a:buSzPts val="2400"/>
              <a:buChar char="•"/>
              <a:defRPr/>
            </a:lvl7pPr>
            <a:lvl8pPr marL="2743200" lvl="7" indent="-285750" algn="l" rtl="0">
              <a:lnSpc>
                <a:spcPct val="90000"/>
              </a:lnSpc>
              <a:spcBef>
                <a:spcPts val="375"/>
              </a:spcBef>
              <a:spcAft>
                <a:spcPts val="0"/>
              </a:spcAft>
              <a:buClr>
                <a:schemeClr val="dk1"/>
              </a:buClr>
              <a:buSzPts val="2400"/>
              <a:buChar char="•"/>
              <a:defRPr/>
            </a:lvl8pPr>
            <a:lvl9pPr marL="3086100" lvl="8" indent="-285750" algn="l" rtl="0">
              <a:lnSpc>
                <a:spcPct val="90000"/>
              </a:lnSpc>
              <a:spcBef>
                <a:spcPts val="375"/>
              </a:spcBef>
              <a:spcAft>
                <a:spcPts val="0"/>
              </a:spcAft>
              <a:buClr>
                <a:schemeClr val="dk1"/>
              </a:buClr>
              <a:buSzPts val="2400"/>
              <a:buChar char="•"/>
              <a:defRPr/>
            </a:lvl9pPr>
          </a:lstStyle>
          <a:p>
            <a:endParaRPr/>
          </a:p>
        </p:txBody>
      </p:sp>
      <p:sp>
        <p:nvSpPr>
          <p:cNvPr id="124" name="Google Shape;124;g1959ef893c8_0_139"/>
          <p:cNvSpPr txBox="1">
            <a:spLocks noGrp="1"/>
          </p:cNvSpPr>
          <p:nvPr>
            <p:ph type="sldNum" idx="12"/>
          </p:nvPr>
        </p:nvSpPr>
        <p:spPr>
          <a:xfrm>
            <a:off x="8593139" y="6378519"/>
            <a:ext cx="346275" cy="366000"/>
          </a:xfrm>
          <a:prstGeom prst="rect">
            <a:avLst/>
          </a:prstGeom>
          <a:noFill/>
          <a:ln>
            <a:noFill/>
          </a:ln>
        </p:spPr>
        <p:txBody>
          <a:bodyPr spcFirstLastPara="1" wrap="square" lIns="121900" tIns="60925" rIns="121900" bIns="60925" anchor="ctr" anchorCtr="0">
            <a:noAutofit/>
          </a:bodyPr>
          <a:lstStyle>
            <a:lvl1pPr marL="0" lvl="0" indent="0" algn="r" rtl="0">
              <a:spcBef>
                <a:spcPts val="0"/>
              </a:spcBef>
              <a:buNone/>
              <a:defRPr sz="600">
                <a:solidFill>
                  <a:schemeClr val="dk2"/>
                </a:solidFill>
                <a:latin typeface="Helvetica Neue Light"/>
                <a:ea typeface="Helvetica Neue Light"/>
                <a:cs typeface="Helvetica Neue Light"/>
                <a:sym typeface="Helvetica Neue Light"/>
              </a:defRPr>
            </a:lvl1pPr>
            <a:lvl2pPr marL="0" lvl="1" indent="0" algn="r" rtl="0">
              <a:spcBef>
                <a:spcPts val="0"/>
              </a:spcBef>
              <a:buNone/>
              <a:defRPr sz="600">
                <a:solidFill>
                  <a:schemeClr val="dk2"/>
                </a:solidFill>
                <a:latin typeface="Helvetica Neue Light"/>
                <a:ea typeface="Helvetica Neue Light"/>
                <a:cs typeface="Helvetica Neue Light"/>
                <a:sym typeface="Helvetica Neue Light"/>
              </a:defRPr>
            </a:lvl2pPr>
            <a:lvl3pPr marL="0" lvl="2" indent="0" algn="r" rtl="0">
              <a:spcBef>
                <a:spcPts val="0"/>
              </a:spcBef>
              <a:buNone/>
              <a:defRPr sz="600">
                <a:solidFill>
                  <a:schemeClr val="dk2"/>
                </a:solidFill>
                <a:latin typeface="Helvetica Neue Light"/>
                <a:ea typeface="Helvetica Neue Light"/>
                <a:cs typeface="Helvetica Neue Light"/>
                <a:sym typeface="Helvetica Neue Light"/>
              </a:defRPr>
            </a:lvl3pPr>
            <a:lvl4pPr marL="0" lvl="3" indent="0" algn="r" rtl="0">
              <a:spcBef>
                <a:spcPts val="0"/>
              </a:spcBef>
              <a:buNone/>
              <a:defRPr sz="600">
                <a:solidFill>
                  <a:schemeClr val="dk2"/>
                </a:solidFill>
                <a:latin typeface="Helvetica Neue Light"/>
                <a:ea typeface="Helvetica Neue Light"/>
                <a:cs typeface="Helvetica Neue Light"/>
                <a:sym typeface="Helvetica Neue Light"/>
              </a:defRPr>
            </a:lvl4pPr>
            <a:lvl5pPr marL="0" lvl="4" indent="0" algn="r" rtl="0">
              <a:spcBef>
                <a:spcPts val="0"/>
              </a:spcBef>
              <a:buNone/>
              <a:defRPr sz="600">
                <a:solidFill>
                  <a:schemeClr val="dk2"/>
                </a:solidFill>
                <a:latin typeface="Helvetica Neue Light"/>
                <a:ea typeface="Helvetica Neue Light"/>
                <a:cs typeface="Helvetica Neue Light"/>
                <a:sym typeface="Helvetica Neue Light"/>
              </a:defRPr>
            </a:lvl5pPr>
            <a:lvl6pPr marL="0" lvl="5" indent="0" algn="r" rtl="0">
              <a:spcBef>
                <a:spcPts val="0"/>
              </a:spcBef>
              <a:buNone/>
              <a:defRPr sz="600">
                <a:solidFill>
                  <a:schemeClr val="dk2"/>
                </a:solidFill>
                <a:latin typeface="Helvetica Neue Light"/>
                <a:ea typeface="Helvetica Neue Light"/>
                <a:cs typeface="Helvetica Neue Light"/>
                <a:sym typeface="Helvetica Neue Light"/>
              </a:defRPr>
            </a:lvl6pPr>
            <a:lvl7pPr marL="0" lvl="6" indent="0" algn="r" rtl="0">
              <a:spcBef>
                <a:spcPts val="0"/>
              </a:spcBef>
              <a:buNone/>
              <a:defRPr sz="600">
                <a:solidFill>
                  <a:schemeClr val="dk2"/>
                </a:solidFill>
                <a:latin typeface="Helvetica Neue Light"/>
                <a:ea typeface="Helvetica Neue Light"/>
                <a:cs typeface="Helvetica Neue Light"/>
                <a:sym typeface="Helvetica Neue Light"/>
              </a:defRPr>
            </a:lvl7pPr>
            <a:lvl8pPr marL="0" lvl="7" indent="0" algn="r" rtl="0">
              <a:spcBef>
                <a:spcPts val="0"/>
              </a:spcBef>
              <a:buNone/>
              <a:defRPr sz="600">
                <a:solidFill>
                  <a:schemeClr val="dk2"/>
                </a:solidFill>
                <a:latin typeface="Helvetica Neue Light"/>
                <a:ea typeface="Helvetica Neue Light"/>
                <a:cs typeface="Helvetica Neue Light"/>
                <a:sym typeface="Helvetica Neue Light"/>
              </a:defRPr>
            </a:lvl8pPr>
            <a:lvl9pPr marL="0" lvl="8" indent="0" algn="r" rtl="0">
              <a:spcBef>
                <a:spcPts val="0"/>
              </a:spcBef>
              <a:buNone/>
              <a:defRPr sz="600">
                <a:solidFill>
                  <a:schemeClr val="dk2"/>
                </a:solidFill>
                <a:latin typeface="Helvetica Neue Light"/>
                <a:ea typeface="Helvetica Neue Light"/>
                <a:cs typeface="Helvetica Neue Light"/>
                <a:sym typeface="Helvetica Neue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605155093"/>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with subtitle">
  <p:cSld name="Title with subtitle">
    <p:bg>
      <p:bgPr>
        <a:solidFill>
          <a:schemeClr val="lt1"/>
        </a:solidFill>
        <a:effectLst/>
      </p:bgPr>
    </p:bg>
    <p:spTree>
      <p:nvGrpSpPr>
        <p:cNvPr id="1" name="Shape 38"/>
        <p:cNvGrpSpPr/>
        <p:nvPr/>
      </p:nvGrpSpPr>
      <p:grpSpPr>
        <a:xfrm>
          <a:off x="0" y="0"/>
          <a:ext cx="0" cy="0"/>
          <a:chOff x="0" y="0"/>
          <a:chExt cx="0" cy="0"/>
        </a:xfrm>
      </p:grpSpPr>
      <p:sp>
        <p:nvSpPr>
          <p:cNvPr id="39" name="Google Shape;39;g193b087b2a6_0_2538"/>
          <p:cNvSpPr txBox="1">
            <a:spLocks noGrp="1"/>
          </p:cNvSpPr>
          <p:nvPr>
            <p:ph type="title"/>
          </p:nvPr>
        </p:nvSpPr>
        <p:spPr>
          <a:xfrm>
            <a:off x="457200" y="280416"/>
            <a:ext cx="8229600" cy="7389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dk1"/>
              </a:buClr>
              <a:buSzPts val="3700"/>
              <a:buFont typeface="Helvetica Neue"/>
              <a:buNone/>
              <a:defRPr sz="2775">
                <a:latin typeface="Helvetica Neue"/>
                <a:ea typeface="Helvetica Neue"/>
                <a:cs typeface="Helvetica Neue"/>
                <a:sym typeface="Helvetica Neu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41" name="Google Shape;41;g193b087b2a6_0_2538"/>
          <p:cNvSpPr txBox="1">
            <a:spLocks noGrp="1"/>
          </p:cNvSpPr>
          <p:nvPr>
            <p:ph type="subTitle" idx="1"/>
          </p:nvPr>
        </p:nvSpPr>
        <p:spPr>
          <a:xfrm>
            <a:off x="457200" y="920767"/>
            <a:ext cx="8048475" cy="520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750"/>
              </a:spcBef>
              <a:spcAft>
                <a:spcPts val="0"/>
              </a:spcAft>
              <a:buSzPts val="2800"/>
              <a:buNone/>
              <a:defRPr/>
            </a:lvl1pPr>
            <a:lvl2pPr lvl="1" algn="l">
              <a:lnSpc>
                <a:spcPct val="90000"/>
              </a:lnSpc>
              <a:spcBef>
                <a:spcPts val="375"/>
              </a:spcBef>
              <a:spcAft>
                <a:spcPts val="0"/>
              </a:spcAft>
              <a:buSzPts val="2400"/>
              <a:buNone/>
              <a:defRPr/>
            </a:lvl2pPr>
            <a:lvl3pPr lvl="2" algn="l">
              <a:lnSpc>
                <a:spcPct val="90000"/>
              </a:lnSpc>
              <a:spcBef>
                <a:spcPts val="375"/>
              </a:spcBef>
              <a:spcAft>
                <a:spcPts val="0"/>
              </a:spcAft>
              <a:buSzPts val="2000"/>
              <a:buNone/>
              <a:defRPr/>
            </a:lvl3pPr>
            <a:lvl4pPr lvl="3" algn="l">
              <a:lnSpc>
                <a:spcPct val="90000"/>
              </a:lnSpc>
              <a:spcBef>
                <a:spcPts val="375"/>
              </a:spcBef>
              <a:spcAft>
                <a:spcPts val="0"/>
              </a:spcAft>
              <a:buSzPts val="1800"/>
              <a:buNone/>
              <a:defRPr/>
            </a:lvl4pPr>
            <a:lvl5pPr lvl="4" algn="l">
              <a:lnSpc>
                <a:spcPct val="90000"/>
              </a:lnSpc>
              <a:spcBef>
                <a:spcPts val="375"/>
              </a:spcBef>
              <a:spcAft>
                <a:spcPts val="0"/>
              </a:spcAft>
              <a:buSzPts val="1800"/>
              <a:buNone/>
              <a:defRPr/>
            </a:lvl5pPr>
            <a:lvl6pPr lvl="5" algn="l">
              <a:lnSpc>
                <a:spcPct val="90000"/>
              </a:lnSpc>
              <a:spcBef>
                <a:spcPts val="375"/>
              </a:spcBef>
              <a:spcAft>
                <a:spcPts val="0"/>
              </a:spcAft>
              <a:buSzPts val="1800"/>
              <a:buNone/>
              <a:defRPr/>
            </a:lvl6pPr>
            <a:lvl7pPr lvl="6" algn="l">
              <a:lnSpc>
                <a:spcPct val="90000"/>
              </a:lnSpc>
              <a:spcBef>
                <a:spcPts val="375"/>
              </a:spcBef>
              <a:spcAft>
                <a:spcPts val="0"/>
              </a:spcAft>
              <a:buSzPts val="1800"/>
              <a:buNone/>
              <a:defRPr/>
            </a:lvl7pPr>
            <a:lvl8pPr lvl="7" algn="l">
              <a:lnSpc>
                <a:spcPct val="90000"/>
              </a:lnSpc>
              <a:spcBef>
                <a:spcPts val="375"/>
              </a:spcBef>
              <a:spcAft>
                <a:spcPts val="0"/>
              </a:spcAft>
              <a:buSzPts val="1800"/>
              <a:buNone/>
              <a:defRPr/>
            </a:lvl8pPr>
            <a:lvl9pPr lvl="8" algn="l">
              <a:lnSpc>
                <a:spcPct val="90000"/>
              </a:lnSpc>
              <a:spcBef>
                <a:spcPts val="375"/>
              </a:spcBef>
              <a:spcAft>
                <a:spcPts val="0"/>
              </a:spcAft>
              <a:buSzPts val="1800"/>
              <a:buNone/>
              <a:defRPr/>
            </a:lvl9pPr>
          </a:lstStyle>
          <a:p>
            <a:endParaRPr/>
          </a:p>
        </p:txBody>
      </p:sp>
    </p:spTree>
    <p:extLst>
      <p:ext uri="{BB962C8B-B14F-4D97-AF65-F5344CB8AC3E}">
        <p14:creationId xmlns:p14="http://schemas.microsoft.com/office/powerpoint/2010/main" val="2377710547"/>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1">
  <p:cSld name="Title Only 1">
    <p:bg>
      <p:bgPr>
        <a:solidFill>
          <a:schemeClr val="lt1"/>
        </a:solidFill>
        <a:effectLst/>
      </p:bgPr>
    </p:bg>
    <p:spTree>
      <p:nvGrpSpPr>
        <p:cNvPr id="1" name="Shape 42"/>
        <p:cNvGrpSpPr/>
        <p:nvPr/>
      </p:nvGrpSpPr>
      <p:grpSpPr>
        <a:xfrm>
          <a:off x="0" y="0"/>
          <a:ext cx="0" cy="0"/>
          <a:chOff x="0" y="0"/>
          <a:chExt cx="0" cy="0"/>
        </a:xfrm>
      </p:grpSpPr>
      <p:sp>
        <p:nvSpPr>
          <p:cNvPr id="43" name="Google Shape;43;g193b087b2a6_0_547"/>
          <p:cNvSpPr txBox="1">
            <a:spLocks noGrp="1"/>
          </p:cNvSpPr>
          <p:nvPr>
            <p:ph type="title"/>
          </p:nvPr>
        </p:nvSpPr>
        <p:spPr>
          <a:xfrm>
            <a:off x="457200" y="280416"/>
            <a:ext cx="8229600" cy="7389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dk1"/>
              </a:buClr>
              <a:buSzPts val="3700"/>
              <a:buFont typeface="Helvetica Neue"/>
              <a:buNone/>
              <a:defRPr sz="2775">
                <a:latin typeface="Helvetica Neue"/>
                <a:ea typeface="Helvetica Neue"/>
                <a:cs typeface="Helvetica Neue"/>
                <a:sym typeface="Helvetica Neu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Tree>
    <p:extLst>
      <p:ext uri="{BB962C8B-B14F-4D97-AF65-F5344CB8AC3E}">
        <p14:creationId xmlns:p14="http://schemas.microsoft.com/office/powerpoint/2010/main" val="499977784"/>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p:cSld name="Title Only">
    <p:bg>
      <p:bgPr>
        <a:solidFill>
          <a:schemeClr val="lt1"/>
        </a:solidFill>
        <a:effectLst/>
      </p:bgPr>
    </p:bg>
    <p:spTree>
      <p:nvGrpSpPr>
        <p:cNvPr id="1" name="Shape 393"/>
        <p:cNvGrpSpPr/>
        <p:nvPr/>
      </p:nvGrpSpPr>
      <p:grpSpPr>
        <a:xfrm>
          <a:off x="0" y="0"/>
          <a:ext cx="0" cy="0"/>
          <a:chOff x="0" y="0"/>
          <a:chExt cx="0" cy="0"/>
        </a:xfrm>
      </p:grpSpPr>
      <p:sp>
        <p:nvSpPr>
          <p:cNvPr id="394" name="Google Shape;394;g1959ef893c8_0_2423"/>
          <p:cNvSpPr txBox="1">
            <a:spLocks noGrp="1"/>
          </p:cNvSpPr>
          <p:nvPr>
            <p:ph type="title"/>
          </p:nvPr>
        </p:nvSpPr>
        <p:spPr>
          <a:xfrm>
            <a:off x="457200" y="280416"/>
            <a:ext cx="8229600" cy="738900"/>
          </a:xfrm>
          <a:prstGeom prst="rect">
            <a:avLst/>
          </a:prstGeom>
          <a:noFill/>
          <a:ln>
            <a:noFill/>
          </a:ln>
        </p:spPr>
        <p:txBody>
          <a:bodyPr spcFirstLastPara="1" wrap="square" lIns="121900" tIns="121900" rIns="121900" bIns="121900" anchor="t" anchorCtr="0">
            <a:noAutofit/>
          </a:bodyPr>
          <a:lstStyle>
            <a:lvl1pPr lvl="0" algn="l" rtl="0">
              <a:lnSpc>
                <a:spcPct val="100000"/>
              </a:lnSpc>
              <a:spcBef>
                <a:spcPts val="0"/>
              </a:spcBef>
              <a:spcAft>
                <a:spcPts val="0"/>
              </a:spcAft>
              <a:buClr>
                <a:schemeClr val="dk1"/>
              </a:buClr>
              <a:buSzPts val="3700"/>
              <a:buFont typeface="Helvetica Neue"/>
              <a:buNone/>
              <a:defRPr sz="2775">
                <a:latin typeface="Helvetica Neue"/>
                <a:ea typeface="Helvetica Neue"/>
                <a:cs typeface="Helvetica Neue"/>
                <a:sym typeface="Helvetica Neue"/>
              </a:defRPr>
            </a:lvl1pPr>
            <a:lvl2pPr lvl="1" algn="l" rtl="0">
              <a:lnSpc>
                <a:spcPct val="100000"/>
              </a:lnSpc>
              <a:spcBef>
                <a:spcPts val="0"/>
              </a:spcBef>
              <a:spcAft>
                <a:spcPts val="0"/>
              </a:spcAft>
              <a:buSzPts val="1900"/>
              <a:buNone/>
              <a:defRPr/>
            </a:lvl2pPr>
            <a:lvl3pPr lvl="2" algn="l" rtl="0">
              <a:lnSpc>
                <a:spcPct val="100000"/>
              </a:lnSpc>
              <a:spcBef>
                <a:spcPts val="0"/>
              </a:spcBef>
              <a:spcAft>
                <a:spcPts val="0"/>
              </a:spcAft>
              <a:buSzPts val="1900"/>
              <a:buNone/>
              <a:defRPr/>
            </a:lvl3pPr>
            <a:lvl4pPr lvl="3" algn="l" rtl="0">
              <a:lnSpc>
                <a:spcPct val="100000"/>
              </a:lnSpc>
              <a:spcBef>
                <a:spcPts val="0"/>
              </a:spcBef>
              <a:spcAft>
                <a:spcPts val="0"/>
              </a:spcAft>
              <a:buSzPts val="1900"/>
              <a:buNone/>
              <a:defRPr/>
            </a:lvl4pPr>
            <a:lvl5pPr lvl="4" algn="l" rtl="0">
              <a:lnSpc>
                <a:spcPct val="100000"/>
              </a:lnSpc>
              <a:spcBef>
                <a:spcPts val="0"/>
              </a:spcBef>
              <a:spcAft>
                <a:spcPts val="0"/>
              </a:spcAft>
              <a:buSzPts val="1900"/>
              <a:buNone/>
              <a:defRPr/>
            </a:lvl5pPr>
            <a:lvl6pPr lvl="5" algn="l" rtl="0">
              <a:lnSpc>
                <a:spcPct val="100000"/>
              </a:lnSpc>
              <a:spcBef>
                <a:spcPts val="0"/>
              </a:spcBef>
              <a:spcAft>
                <a:spcPts val="0"/>
              </a:spcAft>
              <a:buSzPts val="1900"/>
              <a:buNone/>
              <a:defRPr/>
            </a:lvl6pPr>
            <a:lvl7pPr lvl="6" algn="l" rtl="0">
              <a:lnSpc>
                <a:spcPct val="100000"/>
              </a:lnSpc>
              <a:spcBef>
                <a:spcPts val="0"/>
              </a:spcBef>
              <a:spcAft>
                <a:spcPts val="0"/>
              </a:spcAft>
              <a:buSzPts val="1900"/>
              <a:buNone/>
              <a:defRPr/>
            </a:lvl7pPr>
            <a:lvl8pPr lvl="7" algn="l" rtl="0">
              <a:lnSpc>
                <a:spcPct val="100000"/>
              </a:lnSpc>
              <a:spcBef>
                <a:spcPts val="0"/>
              </a:spcBef>
              <a:spcAft>
                <a:spcPts val="0"/>
              </a:spcAft>
              <a:buSzPts val="1900"/>
              <a:buNone/>
              <a:defRPr/>
            </a:lvl8pPr>
            <a:lvl9pPr lvl="8" algn="l" rtl="0">
              <a:lnSpc>
                <a:spcPct val="100000"/>
              </a:lnSpc>
              <a:spcBef>
                <a:spcPts val="0"/>
              </a:spcBef>
              <a:spcAft>
                <a:spcPts val="0"/>
              </a:spcAft>
              <a:buSzPts val="1900"/>
              <a:buNone/>
              <a:defRPr/>
            </a:lvl9pPr>
          </a:lstStyle>
          <a:p>
            <a:endParaRPr/>
          </a:p>
        </p:txBody>
      </p:sp>
    </p:spTree>
    <p:extLst>
      <p:ext uri="{BB962C8B-B14F-4D97-AF65-F5344CB8AC3E}">
        <p14:creationId xmlns:p14="http://schemas.microsoft.com/office/powerpoint/2010/main" val="1950845687"/>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Content" userDrawn="1">
  <p:cSld name="Title and Content">
    <p:spTree>
      <p:nvGrpSpPr>
        <p:cNvPr id="1" name="Shape 14"/>
        <p:cNvGrpSpPr/>
        <p:nvPr/>
      </p:nvGrpSpPr>
      <p:grpSpPr>
        <a:xfrm>
          <a:off x="0" y="0"/>
          <a:ext cx="0" cy="0"/>
          <a:chOff x="0" y="0"/>
          <a:chExt cx="0" cy="0"/>
        </a:xfrm>
      </p:grpSpPr>
      <p:sp>
        <p:nvSpPr>
          <p:cNvPr id="18" name="Shape 18"/>
          <p:cNvSpPr txBox="1"/>
          <p:nvPr/>
        </p:nvSpPr>
        <p:spPr>
          <a:xfrm>
            <a:off x="8359537" y="6381547"/>
            <a:ext cx="529391"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Verdana"/>
              <a:buNone/>
            </a:pPr>
            <a:fld id="{00000000-1234-1234-1234-123412341234}" type="slidenum">
              <a:rPr lang="en-US" sz="1200" b="0" i="0" u="none" strike="noStrike" cap="none">
                <a:solidFill>
                  <a:srgbClr val="000000"/>
                </a:solidFill>
                <a:latin typeface="Verdana"/>
                <a:ea typeface="Verdana"/>
                <a:cs typeface="Verdana"/>
                <a:sym typeface="Verdana"/>
              </a:rPr>
              <a:t>‹#›</a:t>
            </a:fld>
            <a:endParaRPr sz="1200" b="0" i="0" u="none" strike="noStrike" cap="none" dirty="0">
              <a:solidFill>
                <a:srgbClr val="000000"/>
              </a:solidFill>
              <a:latin typeface="Verdana"/>
              <a:ea typeface="Verdana"/>
              <a:cs typeface="Verdana"/>
              <a:sym typeface="Verdana"/>
            </a:endParaRPr>
          </a:p>
        </p:txBody>
      </p:sp>
      <p:sp>
        <p:nvSpPr>
          <p:cNvPr id="3" name="Content Placeholder 2"/>
          <p:cNvSpPr>
            <a:spLocks noGrp="1"/>
          </p:cNvSpPr>
          <p:nvPr>
            <p:ph sz="quarter" idx="10"/>
          </p:nvPr>
        </p:nvSpPr>
        <p:spPr>
          <a:xfrm>
            <a:off x="457200" y="1284270"/>
            <a:ext cx="8229600" cy="47425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hape 6"/>
          <p:cNvSpPr txBox="1">
            <a:spLocks noGrp="1"/>
          </p:cNvSpPr>
          <p:nvPr>
            <p:ph type="title"/>
          </p:nvPr>
        </p:nvSpPr>
        <p:spPr>
          <a:xfrm>
            <a:off x="457200" y="274638"/>
            <a:ext cx="8229600" cy="876068"/>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Clr>
                <a:srgbClr val="34495E"/>
              </a:buClr>
              <a:buSzPts val="4400"/>
              <a:buFont typeface="Avenir"/>
              <a:buNone/>
              <a:defRPr sz="4400" b="0" i="0" u="none" strike="noStrike" cap="none">
                <a:solidFill>
                  <a:srgbClr val="34495E"/>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Tree>
    <p:extLst>
      <p:ext uri="{BB962C8B-B14F-4D97-AF65-F5344CB8AC3E}">
        <p14:creationId xmlns:p14="http://schemas.microsoft.com/office/powerpoint/2010/main" val="346024194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Welko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16869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Titel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el 1"/>
          <p:cNvSpPr>
            <a:spLocks noGrp="1"/>
          </p:cNvSpPr>
          <p:nvPr>
            <p:ph type="ctrTitle"/>
          </p:nvPr>
        </p:nvSpPr>
        <p:spPr>
          <a:xfrm>
            <a:off x="504000" y="427200"/>
            <a:ext cx="7954851" cy="1636243"/>
          </a:xfrm>
        </p:spPr>
        <p:txBody>
          <a:bodyPr anchor="b">
            <a:normAutofit/>
          </a:bodyPr>
          <a:lstStyle>
            <a:lvl1pPr algn="l">
              <a:lnSpc>
                <a:spcPct val="100000"/>
              </a:lnSpc>
              <a:defRPr sz="3700">
                <a:solidFill>
                  <a:schemeClr val="bg1"/>
                </a:solidFill>
              </a:defRPr>
            </a:lvl1pPr>
          </a:lstStyle>
          <a:p>
            <a:r>
              <a:rPr lang="en-GB"/>
              <a:t>Click to edit Master title style</a:t>
            </a:r>
            <a:endParaRPr lang="nl-NL" dirty="0"/>
          </a:p>
        </p:txBody>
      </p:sp>
      <p:sp>
        <p:nvSpPr>
          <p:cNvPr id="14" name="Ondertitel 2"/>
          <p:cNvSpPr>
            <a:spLocks noGrp="1"/>
          </p:cNvSpPr>
          <p:nvPr>
            <p:ph type="subTitle" idx="1"/>
          </p:nvPr>
        </p:nvSpPr>
        <p:spPr>
          <a:xfrm>
            <a:off x="504000" y="2112001"/>
            <a:ext cx="7970689" cy="1225148"/>
          </a:xfrm>
        </p:spPr>
        <p:txBody>
          <a:bodyPr>
            <a:normAutofit/>
          </a:bodyPr>
          <a:lstStyle>
            <a:lvl1pPr marL="0" indent="0" algn="l">
              <a:lnSpc>
                <a:spcPct val="100000"/>
              </a:lnSpc>
              <a:buNone/>
              <a:defRPr sz="2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nl-NL" dirty="0"/>
          </a:p>
        </p:txBody>
      </p:sp>
      <p:sp>
        <p:nvSpPr>
          <p:cNvPr id="16" name="Tijdelijke aanduiding voor tekst 15"/>
          <p:cNvSpPr>
            <a:spLocks noGrp="1"/>
          </p:cNvSpPr>
          <p:nvPr>
            <p:ph type="body" sz="quarter" idx="10" hasCustomPrompt="1"/>
          </p:nvPr>
        </p:nvSpPr>
        <p:spPr>
          <a:xfrm>
            <a:off x="503238" y="3692868"/>
            <a:ext cx="7954962" cy="548216"/>
          </a:xfrm>
        </p:spPr>
        <p:txBody>
          <a:bodyPr>
            <a:normAutofit/>
          </a:bodyPr>
          <a:lstStyle>
            <a:lvl1pPr marL="0" indent="0">
              <a:lnSpc>
                <a:spcPct val="100000"/>
              </a:lnSpc>
              <a:spcBef>
                <a:spcPts val="0"/>
              </a:spcBef>
              <a:buNone/>
              <a:defRPr sz="2300">
                <a:solidFill>
                  <a:schemeClr val="bg1"/>
                </a:solidFill>
              </a:defRPr>
            </a:lvl1pPr>
          </a:lstStyle>
          <a:p>
            <a:pPr lvl="0"/>
            <a:r>
              <a:rPr lang="nl-NL" dirty="0"/>
              <a:t>Datum</a:t>
            </a:r>
          </a:p>
        </p:txBody>
      </p:sp>
      <p:sp>
        <p:nvSpPr>
          <p:cNvPr id="18" name="Tijdelijke aanduiding voor tekst 17"/>
          <p:cNvSpPr>
            <a:spLocks noGrp="1"/>
          </p:cNvSpPr>
          <p:nvPr>
            <p:ph type="body" sz="quarter" idx="11" hasCustomPrompt="1"/>
          </p:nvPr>
        </p:nvSpPr>
        <p:spPr>
          <a:xfrm>
            <a:off x="503238" y="4138768"/>
            <a:ext cx="7954962" cy="584200"/>
          </a:xfrm>
        </p:spPr>
        <p:txBody>
          <a:bodyPr>
            <a:normAutofit/>
          </a:bodyPr>
          <a:lstStyle>
            <a:lvl1pPr marL="0" indent="0">
              <a:lnSpc>
                <a:spcPct val="100000"/>
              </a:lnSpc>
              <a:spcBef>
                <a:spcPts val="0"/>
              </a:spcBef>
              <a:buNone/>
              <a:defRPr sz="2300" b="1">
                <a:solidFill>
                  <a:schemeClr val="bg1"/>
                </a:solidFill>
              </a:defRPr>
            </a:lvl1pPr>
          </a:lstStyle>
          <a:p>
            <a:pPr lvl="0"/>
            <a:r>
              <a:rPr lang="nl-NL" dirty="0"/>
              <a:t>Naam spreker</a:t>
            </a:r>
          </a:p>
        </p:txBody>
      </p:sp>
    </p:spTree>
    <p:extLst>
      <p:ext uri="{BB962C8B-B14F-4D97-AF65-F5344CB8AC3E}">
        <p14:creationId xmlns:p14="http://schemas.microsoft.com/office/powerpoint/2010/main" val="37926390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18518952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48000" y="1324800"/>
            <a:ext cx="3780000" cy="42144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716000" y="1324800"/>
            <a:ext cx="3780000" cy="42144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4103152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cSld name="Hoofdstukdia">
    <p:spTree>
      <p:nvGrpSpPr>
        <p:cNvPr id="1" name=""/>
        <p:cNvGrpSpPr/>
        <p:nvPr/>
      </p:nvGrpSpPr>
      <p:grpSpPr>
        <a:xfrm>
          <a:off x="0" y="0"/>
          <a:ext cx="0" cy="0"/>
          <a:chOff x="0" y="0"/>
          <a:chExt cx="0" cy="0"/>
        </a:xfrm>
      </p:grpSpPr>
      <p:pic>
        <p:nvPicPr>
          <p:cNvPr id="7" name="Afbeelding 6"/>
          <p:cNvPicPr preferRelativeResize="0">
            <a:picLocks/>
          </p:cNvPicPr>
          <p:nvPr/>
        </p:nvPicPr>
        <p:blipFill>
          <a:blip r:embed="rId2">
            <a:extLst>
              <a:ext uri="{28A0092B-C50C-407E-A947-70E740481C1C}">
                <a14:useLocalDpi xmlns:a14="http://schemas.microsoft.com/office/drawing/2010/main"/>
              </a:ext>
            </a:extLst>
          </a:blip>
          <a:stretch>
            <a:fillRect/>
          </a:stretch>
        </p:blipFill>
        <p:spPr>
          <a:xfrm>
            <a:off x="0" y="0"/>
            <a:ext cx="9144000" cy="6369600"/>
          </a:xfrm>
          <a:prstGeom prst="rect">
            <a:avLst/>
          </a:prstGeom>
        </p:spPr>
      </p:pic>
      <p:sp>
        <p:nvSpPr>
          <p:cNvPr id="6" name="Title 1"/>
          <p:cNvSpPr>
            <a:spLocks noGrp="1"/>
          </p:cNvSpPr>
          <p:nvPr>
            <p:ph type="ctrTitle"/>
          </p:nvPr>
        </p:nvSpPr>
        <p:spPr>
          <a:xfrm>
            <a:off x="476519" y="524639"/>
            <a:ext cx="6168981" cy="2387600"/>
          </a:xfrm>
          <a:prstGeom prst="rect">
            <a:avLst/>
          </a:prstGeom>
        </p:spPr>
        <p:txBody>
          <a:bodyPr anchor="t" anchorCtr="0">
            <a:normAutofit/>
          </a:bodyPr>
          <a:lstStyle>
            <a:lvl1pPr algn="l">
              <a:defRPr sz="4000" b="0">
                <a:solidFill>
                  <a:schemeClr val="bg1"/>
                </a:solidFill>
              </a:defRPr>
            </a:lvl1pPr>
          </a:lstStyle>
          <a:p>
            <a:r>
              <a:rPr lang="en-GB"/>
              <a:t>Click to edit Master title style</a:t>
            </a:r>
            <a:endParaRPr lang="en-US" dirty="0"/>
          </a:p>
        </p:txBody>
      </p:sp>
      <p:sp>
        <p:nvSpPr>
          <p:cNvPr id="8" name="Subtitle 2"/>
          <p:cNvSpPr>
            <a:spLocks noGrp="1"/>
          </p:cNvSpPr>
          <p:nvPr>
            <p:ph type="subTitle" idx="1"/>
          </p:nvPr>
        </p:nvSpPr>
        <p:spPr>
          <a:xfrm>
            <a:off x="0" y="6788823"/>
            <a:ext cx="90152" cy="200112"/>
          </a:xfrm>
          <a:prstGeom prst="rect">
            <a:avLst/>
          </a:prstGeom>
        </p:spPr>
        <p:txBody>
          <a:bodyPr>
            <a:normAutofit/>
          </a:bodyPr>
          <a:lstStyle>
            <a:lvl1pPr marL="0" indent="0" algn="ctr">
              <a:lnSpc>
                <a:spcPct val="100000"/>
              </a:lnSpc>
              <a:spcBef>
                <a:spcPts val="0"/>
              </a:spcBef>
              <a:buNone/>
              <a:defRPr sz="1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pic>
        <p:nvPicPr>
          <p:cNvPr id="10" name="Afbeelding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16654" y="5031348"/>
            <a:ext cx="3946247" cy="1957587"/>
          </a:xfrm>
          <a:prstGeom prst="rect">
            <a:avLst/>
          </a:prstGeom>
        </p:spPr>
      </p:pic>
    </p:spTree>
    <p:extLst>
      <p:ext uri="{BB962C8B-B14F-4D97-AF65-F5344CB8AC3E}">
        <p14:creationId xmlns:p14="http://schemas.microsoft.com/office/powerpoint/2010/main" val="34774688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Hoofdstukdia">
    <p:spTree>
      <p:nvGrpSpPr>
        <p:cNvPr id="1" name=""/>
        <p:cNvGrpSpPr/>
        <p:nvPr/>
      </p:nvGrpSpPr>
      <p:grpSpPr>
        <a:xfrm>
          <a:off x="0" y="0"/>
          <a:ext cx="0" cy="0"/>
          <a:chOff x="0" y="0"/>
          <a:chExt cx="0" cy="0"/>
        </a:xfrm>
      </p:grpSpPr>
      <p:pic>
        <p:nvPicPr>
          <p:cNvPr id="7" name="Afbeelding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370749"/>
          </a:xfrm>
          <a:prstGeom prst="rect">
            <a:avLst/>
          </a:prstGeom>
        </p:spPr>
      </p:pic>
      <p:pic>
        <p:nvPicPr>
          <p:cNvPr id="9" name="Afbeelding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197754" y="5031348"/>
            <a:ext cx="3946247" cy="1957587"/>
          </a:xfrm>
          <a:prstGeom prst="rect">
            <a:avLst/>
          </a:prstGeom>
        </p:spPr>
      </p:pic>
      <p:sp>
        <p:nvSpPr>
          <p:cNvPr id="2" name="Title 1"/>
          <p:cNvSpPr>
            <a:spLocks noGrp="1"/>
          </p:cNvSpPr>
          <p:nvPr>
            <p:ph type="ctrTitle"/>
          </p:nvPr>
        </p:nvSpPr>
        <p:spPr>
          <a:xfrm>
            <a:off x="476519" y="524639"/>
            <a:ext cx="6168981" cy="2387600"/>
          </a:xfrm>
        </p:spPr>
        <p:txBody>
          <a:bodyPr anchor="t" anchorCtr="0">
            <a:normAutofit/>
          </a:bodyPr>
          <a:lstStyle>
            <a:lvl1pPr algn="l">
              <a:defRPr sz="4000" b="0">
                <a:solidFill>
                  <a:schemeClr val="bg1"/>
                </a:solidFill>
              </a:defRPr>
            </a:lvl1pPr>
          </a:lstStyle>
          <a:p>
            <a:r>
              <a:rPr lang="en-GB"/>
              <a:t>Click to edit Master title style</a:t>
            </a:r>
            <a:endParaRPr lang="en-US" dirty="0"/>
          </a:p>
        </p:txBody>
      </p:sp>
      <p:sp>
        <p:nvSpPr>
          <p:cNvPr id="3" name="Subtitle 2"/>
          <p:cNvSpPr>
            <a:spLocks noGrp="1"/>
          </p:cNvSpPr>
          <p:nvPr>
            <p:ph type="subTitle" idx="1"/>
          </p:nvPr>
        </p:nvSpPr>
        <p:spPr>
          <a:xfrm>
            <a:off x="0" y="6788823"/>
            <a:ext cx="90152" cy="200112"/>
          </a:xfrm>
        </p:spPr>
        <p:txBody>
          <a:bodyPr>
            <a:normAutofit/>
          </a:bodyPr>
          <a:lstStyle>
            <a:lvl1pPr marL="0" indent="0" algn="ctr">
              <a:lnSpc>
                <a:spcPct val="100000"/>
              </a:lnSpc>
              <a:spcBef>
                <a:spcPts val="0"/>
              </a:spcBef>
              <a:buNone/>
              <a:defRPr sz="1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spTree>
    <p:extLst>
      <p:ext uri="{BB962C8B-B14F-4D97-AF65-F5344CB8AC3E}">
        <p14:creationId xmlns:p14="http://schemas.microsoft.com/office/powerpoint/2010/main" val="316050521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33660578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55993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Afsluit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a:t>Click to edit Master title style</a:t>
            </a:r>
            <a:endParaRPr lang="nl-NL"/>
          </a:p>
        </p:txBody>
      </p:sp>
    </p:spTree>
    <p:extLst>
      <p:ext uri="{BB962C8B-B14F-4D97-AF65-F5344CB8AC3E}">
        <p14:creationId xmlns:p14="http://schemas.microsoft.com/office/powerpoint/2010/main" val="108361170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1_Afsluit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167258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Welko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744929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Titel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el 1"/>
          <p:cNvSpPr>
            <a:spLocks noGrp="1"/>
          </p:cNvSpPr>
          <p:nvPr>
            <p:ph type="ctrTitle"/>
          </p:nvPr>
        </p:nvSpPr>
        <p:spPr>
          <a:xfrm>
            <a:off x="504000" y="427200"/>
            <a:ext cx="7954851" cy="1636243"/>
          </a:xfrm>
        </p:spPr>
        <p:txBody>
          <a:bodyPr anchor="b">
            <a:normAutofit/>
          </a:bodyPr>
          <a:lstStyle>
            <a:lvl1pPr algn="l">
              <a:lnSpc>
                <a:spcPct val="100000"/>
              </a:lnSpc>
              <a:defRPr sz="3700">
                <a:solidFill>
                  <a:schemeClr val="bg1"/>
                </a:solidFill>
              </a:defRPr>
            </a:lvl1pPr>
          </a:lstStyle>
          <a:p>
            <a:r>
              <a:rPr lang="en-GB"/>
              <a:t>Click to edit Master title style</a:t>
            </a:r>
            <a:endParaRPr lang="nl-NL" dirty="0"/>
          </a:p>
        </p:txBody>
      </p:sp>
      <p:sp>
        <p:nvSpPr>
          <p:cNvPr id="14" name="Ondertitel 2"/>
          <p:cNvSpPr>
            <a:spLocks noGrp="1"/>
          </p:cNvSpPr>
          <p:nvPr>
            <p:ph type="subTitle" idx="1"/>
          </p:nvPr>
        </p:nvSpPr>
        <p:spPr>
          <a:xfrm>
            <a:off x="504000" y="2112001"/>
            <a:ext cx="7970689" cy="1225148"/>
          </a:xfrm>
        </p:spPr>
        <p:txBody>
          <a:bodyPr>
            <a:normAutofit/>
          </a:bodyPr>
          <a:lstStyle>
            <a:lvl1pPr marL="0" indent="0" algn="l">
              <a:lnSpc>
                <a:spcPct val="100000"/>
              </a:lnSpc>
              <a:buNone/>
              <a:defRPr sz="2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nl-NL" dirty="0"/>
          </a:p>
        </p:txBody>
      </p:sp>
      <p:sp>
        <p:nvSpPr>
          <p:cNvPr id="16" name="Tijdelijke aanduiding voor tekst 15"/>
          <p:cNvSpPr>
            <a:spLocks noGrp="1"/>
          </p:cNvSpPr>
          <p:nvPr>
            <p:ph type="body" sz="quarter" idx="10" hasCustomPrompt="1"/>
          </p:nvPr>
        </p:nvSpPr>
        <p:spPr>
          <a:xfrm>
            <a:off x="503238" y="3692868"/>
            <a:ext cx="7954962" cy="548216"/>
          </a:xfrm>
        </p:spPr>
        <p:txBody>
          <a:bodyPr>
            <a:normAutofit/>
          </a:bodyPr>
          <a:lstStyle>
            <a:lvl1pPr marL="0" indent="0">
              <a:lnSpc>
                <a:spcPct val="100000"/>
              </a:lnSpc>
              <a:spcBef>
                <a:spcPts val="0"/>
              </a:spcBef>
              <a:buNone/>
              <a:defRPr sz="2300">
                <a:solidFill>
                  <a:schemeClr val="bg1"/>
                </a:solidFill>
              </a:defRPr>
            </a:lvl1pPr>
          </a:lstStyle>
          <a:p>
            <a:pPr lvl="0"/>
            <a:r>
              <a:rPr lang="nl-NL" dirty="0"/>
              <a:t>Datum</a:t>
            </a:r>
          </a:p>
        </p:txBody>
      </p:sp>
      <p:sp>
        <p:nvSpPr>
          <p:cNvPr id="18" name="Tijdelijke aanduiding voor tekst 17"/>
          <p:cNvSpPr>
            <a:spLocks noGrp="1"/>
          </p:cNvSpPr>
          <p:nvPr>
            <p:ph type="body" sz="quarter" idx="11" hasCustomPrompt="1"/>
          </p:nvPr>
        </p:nvSpPr>
        <p:spPr>
          <a:xfrm>
            <a:off x="503238" y="4138768"/>
            <a:ext cx="7954962" cy="584200"/>
          </a:xfrm>
        </p:spPr>
        <p:txBody>
          <a:bodyPr>
            <a:normAutofit/>
          </a:bodyPr>
          <a:lstStyle>
            <a:lvl1pPr marL="0" indent="0">
              <a:lnSpc>
                <a:spcPct val="100000"/>
              </a:lnSpc>
              <a:spcBef>
                <a:spcPts val="0"/>
              </a:spcBef>
              <a:buNone/>
              <a:defRPr sz="2300" b="1">
                <a:solidFill>
                  <a:schemeClr val="bg1"/>
                </a:solidFill>
              </a:defRPr>
            </a:lvl1pPr>
          </a:lstStyle>
          <a:p>
            <a:pPr lvl="0"/>
            <a:r>
              <a:rPr lang="nl-NL" dirty="0"/>
              <a:t>Naam spreker</a:t>
            </a:r>
          </a:p>
        </p:txBody>
      </p:sp>
    </p:spTree>
    <p:extLst>
      <p:ext uri="{BB962C8B-B14F-4D97-AF65-F5344CB8AC3E}">
        <p14:creationId xmlns:p14="http://schemas.microsoft.com/office/powerpoint/2010/main" val="15216013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52137825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5" name="Content Placeholder 2"/>
          <p:cNvSpPr>
            <a:spLocks noGrp="1"/>
          </p:cNvSpPr>
          <p:nvPr>
            <p:ph sz="half" idx="1"/>
          </p:nvPr>
        </p:nvSpPr>
        <p:spPr>
          <a:xfrm>
            <a:off x="648000" y="1324800"/>
            <a:ext cx="3780000" cy="42144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3"/>
          <p:cNvSpPr>
            <a:spLocks noGrp="1"/>
          </p:cNvSpPr>
          <p:nvPr>
            <p:ph sz="half" idx="2"/>
          </p:nvPr>
        </p:nvSpPr>
        <p:spPr>
          <a:xfrm>
            <a:off x="4716000" y="1324800"/>
            <a:ext cx="3780000" cy="42144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062838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Hoofdstukdia">
    <p:spTree>
      <p:nvGrpSpPr>
        <p:cNvPr id="1" name=""/>
        <p:cNvGrpSpPr/>
        <p:nvPr/>
      </p:nvGrpSpPr>
      <p:grpSpPr>
        <a:xfrm>
          <a:off x="0" y="0"/>
          <a:ext cx="0" cy="0"/>
          <a:chOff x="0" y="0"/>
          <a:chExt cx="0" cy="0"/>
        </a:xfrm>
      </p:grpSpPr>
      <p:pic>
        <p:nvPicPr>
          <p:cNvPr id="7" name="Afbeelding 6"/>
          <p:cNvPicPr preferRelativeResize="0">
            <a:picLocks/>
          </p:cNvPicPr>
          <p:nvPr/>
        </p:nvPicPr>
        <p:blipFill>
          <a:blip r:embed="rId2">
            <a:extLst>
              <a:ext uri="{28A0092B-C50C-407E-A947-70E740481C1C}">
                <a14:useLocalDpi xmlns:a14="http://schemas.microsoft.com/office/drawing/2010/main"/>
              </a:ext>
            </a:extLst>
          </a:blip>
          <a:stretch>
            <a:fillRect/>
          </a:stretch>
        </p:blipFill>
        <p:spPr>
          <a:xfrm>
            <a:off x="0" y="0"/>
            <a:ext cx="9144000" cy="6369600"/>
          </a:xfrm>
          <a:prstGeom prst="rect">
            <a:avLst/>
          </a:prstGeom>
        </p:spPr>
      </p:pic>
      <p:sp>
        <p:nvSpPr>
          <p:cNvPr id="6" name="Title 1"/>
          <p:cNvSpPr>
            <a:spLocks noGrp="1"/>
          </p:cNvSpPr>
          <p:nvPr>
            <p:ph type="ctrTitle"/>
          </p:nvPr>
        </p:nvSpPr>
        <p:spPr>
          <a:xfrm>
            <a:off x="476519" y="524639"/>
            <a:ext cx="6168981" cy="2387600"/>
          </a:xfrm>
        </p:spPr>
        <p:txBody>
          <a:bodyPr anchor="t" anchorCtr="0">
            <a:normAutofit/>
          </a:bodyPr>
          <a:lstStyle>
            <a:lvl1pPr algn="l">
              <a:defRPr sz="4000" b="0">
                <a:solidFill>
                  <a:schemeClr val="bg1"/>
                </a:solidFill>
              </a:defRPr>
            </a:lvl1pPr>
          </a:lstStyle>
          <a:p>
            <a:r>
              <a:rPr lang="en-GB"/>
              <a:t>Click to edit Master title style</a:t>
            </a:r>
            <a:endParaRPr lang="en-US" dirty="0"/>
          </a:p>
        </p:txBody>
      </p:sp>
      <p:sp>
        <p:nvSpPr>
          <p:cNvPr id="8" name="Subtitle 2"/>
          <p:cNvSpPr>
            <a:spLocks noGrp="1"/>
          </p:cNvSpPr>
          <p:nvPr>
            <p:ph type="subTitle" idx="1"/>
          </p:nvPr>
        </p:nvSpPr>
        <p:spPr>
          <a:xfrm>
            <a:off x="0" y="6788823"/>
            <a:ext cx="90152" cy="200112"/>
          </a:xfrm>
        </p:spPr>
        <p:txBody>
          <a:bodyPr>
            <a:normAutofit/>
          </a:bodyPr>
          <a:lstStyle>
            <a:lvl1pPr marL="0" indent="0" algn="ctr">
              <a:lnSpc>
                <a:spcPct val="100000"/>
              </a:lnSpc>
              <a:spcBef>
                <a:spcPts val="0"/>
              </a:spcBef>
              <a:buNone/>
              <a:defRPr sz="1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pic>
        <p:nvPicPr>
          <p:cNvPr id="10" name="Afbeelding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16654" y="5031348"/>
            <a:ext cx="3946247" cy="1957587"/>
          </a:xfrm>
          <a:prstGeom prst="rect">
            <a:avLst/>
          </a:prstGeom>
        </p:spPr>
      </p:pic>
    </p:spTree>
    <p:extLst>
      <p:ext uri="{BB962C8B-B14F-4D97-AF65-F5344CB8AC3E}">
        <p14:creationId xmlns:p14="http://schemas.microsoft.com/office/powerpoint/2010/main" val="12330627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a:xfrm>
            <a:off x="648000" y="576728"/>
            <a:ext cx="7848000" cy="468301"/>
          </a:xfrm>
          <a:prstGeom prst="rect">
            <a:avLst/>
          </a:prstGeom>
        </p:spPr>
        <p:txBody>
          <a:bodyPr/>
          <a:lstStyle/>
          <a:p>
            <a:r>
              <a:rPr lang="en-GB"/>
              <a:t>Click to edit Master title style</a:t>
            </a:r>
            <a:endParaRPr lang="en-US" dirty="0"/>
          </a:p>
        </p:txBody>
      </p:sp>
      <p:sp>
        <p:nvSpPr>
          <p:cNvPr id="3" name="Content Placeholder 2"/>
          <p:cNvSpPr>
            <a:spLocks noGrp="1"/>
          </p:cNvSpPr>
          <p:nvPr>
            <p:ph idx="1"/>
          </p:nvPr>
        </p:nvSpPr>
        <p:spPr>
          <a:xfrm>
            <a:off x="648000" y="1322464"/>
            <a:ext cx="7848000" cy="4212317"/>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75092020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379109250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49176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Afsluit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95017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52659-F07B-D599-3ACB-B141D34D7ADB}"/>
              </a:ext>
            </a:extLst>
          </p:cNvPr>
          <p:cNvSpPr>
            <a:spLocks noGrp="1"/>
          </p:cNvSpPr>
          <p:nvPr>
            <p:ph type="ctrTitle"/>
          </p:nvPr>
        </p:nvSpPr>
        <p:spPr>
          <a:xfrm>
            <a:off x="1143000" y="1122363"/>
            <a:ext cx="6858000" cy="2387600"/>
          </a:xfrm>
        </p:spPr>
        <p:txBody>
          <a:bodyPr anchor="b"/>
          <a:lstStyle>
            <a:lvl1pPr algn="ctr">
              <a:defRPr sz="4500"/>
            </a:lvl1pPr>
          </a:lstStyle>
          <a:p>
            <a:r>
              <a:rPr lang="en-GB"/>
              <a:t>Click to edit Master title style</a:t>
            </a:r>
            <a:endParaRPr lang="en-IT"/>
          </a:p>
        </p:txBody>
      </p:sp>
      <p:sp>
        <p:nvSpPr>
          <p:cNvPr id="3" name="Subtitle 2">
            <a:extLst>
              <a:ext uri="{FF2B5EF4-FFF2-40B4-BE49-F238E27FC236}">
                <a16:creationId xmlns:a16="http://schemas.microsoft.com/office/drawing/2014/main" id="{1FD06D11-D2FE-0CE8-00A6-20837234403A}"/>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IT"/>
          </a:p>
        </p:txBody>
      </p:sp>
      <p:sp>
        <p:nvSpPr>
          <p:cNvPr id="4" name="Date Placeholder 3">
            <a:extLst>
              <a:ext uri="{FF2B5EF4-FFF2-40B4-BE49-F238E27FC236}">
                <a16:creationId xmlns:a16="http://schemas.microsoft.com/office/drawing/2014/main" id="{DD9CF063-7EBC-6EC3-EA78-1F2E98D4E816}"/>
              </a:ext>
            </a:extLst>
          </p:cNvPr>
          <p:cNvSpPr>
            <a:spLocks noGrp="1"/>
          </p:cNvSpPr>
          <p:nvPr>
            <p:ph type="dt" sz="half" idx="10"/>
          </p:nvPr>
        </p:nvSpPr>
        <p:spPr/>
        <p:txBody>
          <a:bodyPr/>
          <a:lstStyle/>
          <a:p>
            <a:endParaRPr lang="en-IT"/>
          </a:p>
        </p:txBody>
      </p:sp>
      <p:sp>
        <p:nvSpPr>
          <p:cNvPr id="5" name="Footer Placeholder 4">
            <a:extLst>
              <a:ext uri="{FF2B5EF4-FFF2-40B4-BE49-F238E27FC236}">
                <a16:creationId xmlns:a16="http://schemas.microsoft.com/office/drawing/2014/main" id="{86F2B5F6-D986-DC19-AAFF-C950D72BD3B8}"/>
              </a:ext>
            </a:extLst>
          </p:cNvPr>
          <p:cNvSpPr>
            <a:spLocks noGrp="1"/>
          </p:cNvSpPr>
          <p:nvPr>
            <p:ph type="ftr" sz="quarter" idx="11"/>
          </p:nvPr>
        </p:nvSpPr>
        <p:spPr/>
        <p:txBody>
          <a:bodyPr/>
          <a:lstStyle/>
          <a:p>
            <a:pPr>
              <a:defRPr/>
            </a:pPr>
            <a:r>
              <a:rPr lang="it-IT" altLang="en-US"/>
              <a:t>Design and software architecture</a:t>
            </a:r>
          </a:p>
        </p:txBody>
      </p:sp>
      <p:sp>
        <p:nvSpPr>
          <p:cNvPr id="6" name="Slide Number Placeholder 5">
            <a:extLst>
              <a:ext uri="{FF2B5EF4-FFF2-40B4-BE49-F238E27FC236}">
                <a16:creationId xmlns:a16="http://schemas.microsoft.com/office/drawing/2014/main" id="{74BDAAB7-1A61-99AA-74D4-C3D583C790B2}"/>
              </a:ext>
            </a:extLst>
          </p:cNvPr>
          <p:cNvSpPr>
            <a:spLocks noGrp="1"/>
          </p:cNvSpPr>
          <p:nvPr>
            <p:ph type="sldNum" sz="quarter" idx="12"/>
          </p:nvPr>
        </p:nvSpPr>
        <p:spPr/>
        <p:txBody>
          <a:bodyPr/>
          <a:lstStyle/>
          <a:p>
            <a:fld id="{C7F0E3C7-E855-1F43-B585-FD88E042511C}" type="slidenum">
              <a:rPr lang="en-IT" smtClean="0"/>
              <a:t>‹#›</a:t>
            </a:fld>
            <a:endParaRPr lang="en-IT"/>
          </a:p>
        </p:txBody>
      </p:sp>
    </p:spTree>
    <p:extLst>
      <p:ext uri="{BB962C8B-B14F-4D97-AF65-F5344CB8AC3E}">
        <p14:creationId xmlns:p14="http://schemas.microsoft.com/office/powerpoint/2010/main" val="55572823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chor="ctr"/>
          <a:lstStyle/>
          <a:p>
            <a:r>
              <a:rPr lang="en-US"/>
              <a:t>Click to edit Master title style</a:t>
            </a:r>
          </a:p>
        </p:txBody>
      </p:sp>
      <p:sp>
        <p:nvSpPr>
          <p:cNvPr id="3" name="Text Placeholder 2"/>
          <p:cNvSpPr>
            <a:spLocks noGrp="1"/>
          </p:cNvSpPr>
          <p:nvPr>
            <p:ph type="body" idx="1"/>
          </p:nvPr>
        </p:nvSpPr>
        <p:spPr/>
        <p:txBody>
          <a:bodyPr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19491"/>
          <p:cNvSpPr>
            <a:spLocks noGrp="1" noChangeArrowheads="1"/>
          </p:cNvSpPr>
          <p:nvPr>
            <p:ph type="dt" sz="half" idx="10"/>
          </p:nvPr>
        </p:nvSpPr>
        <p:spPr>
          <a:ln/>
        </p:spPr>
        <p:txBody>
          <a:bodyPr/>
          <a:lstStyle>
            <a:lvl1pPr>
              <a:defRPr/>
            </a:lvl1pPr>
          </a:lstStyle>
          <a:p>
            <a:pPr>
              <a:defRPr/>
            </a:pPr>
            <a:endParaRPr lang="en-US"/>
          </a:p>
        </p:txBody>
      </p:sp>
      <p:sp>
        <p:nvSpPr>
          <p:cNvPr id="5" name="Rectangle 319492"/>
          <p:cNvSpPr>
            <a:spLocks noGrp="1" noChangeArrowheads="1"/>
          </p:cNvSpPr>
          <p:nvPr>
            <p:ph type="ftr" sz="quarter" idx="11"/>
          </p:nvPr>
        </p:nvSpPr>
        <p:spPr>
          <a:ln/>
        </p:spPr>
        <p:txBody>
          <a:bodyPr/>
          <a:lstStyle>
            <a:lvl1pPr>
              <a:defRPr/>
            </a:lvl1pPr>
          </a:lstStyle>
          <a:p>
            <a:pPr>
              <a:defRPr/>
            </a:pPr>
            <a:r>
              <a:rPr lang="en-US"/>
              <a:t>Design and software architecture</a:t>
            </a:r>
          </a:p>
        </p:txBody>
      </p:sp>
      <p:sp>
        <p:nvSpPr>
          <p:cNvPr id="6" name="Rectangle 5"/>
          <p:cNvSpPr>
            <a:spLocks noGrp="1" noChangeArrowheads="1"/>
          </p:cNvSpPr>
          <p:nvPr>
            <p:ph type="sldNum" sz="quarter" idx="12"/>
          </p:nvPr>
        </p:nvSpPr>
        <p:spPr/>
        <p:txBody>
          <a:bodyPr/>
          <a:lstStyle>
            <a:lvl1pPr>
              <a:defRPr/>
            </a:lvl1pPr>
          </a:lstStyle>
          <a:p>
            <a:pPr>
              <a:defRPr/>
            </a:pPr>
            <a:fld id="{0AC61248-BF51-684E-953F-611275039CCC}" type="slidenum">
              <a:rPr lang="en-US"/>
              <a:pPr>
                <a:defRPr/>
              </a:pPr>
              <a:t>‹#›</a:t>
            </a:fld>
            <a:endParaRPr lang="en-US"/>
          </a:p>
        </p:txBody>
      </p:sp>
    </p:spTree>
    <p:extLst>
      <p:ext uri="{BB962C8B-B14F-4D97-AF65-F5344CB8AC3E}">
        <p14:creationId xmlns:p14="http://schemas.microsoft.com/office/powerpoint/2010/main" val="2490629654"/>
      </p:ext>
    </p:extLst>
  </p:cSld>
  <p:clrMapOvr>
    <a:masterClrMapping/>
  </p:clrMapOvr>
  <p:transition spd="med">
    <p:randomBar dir="vert"/>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1DAD2-D00B-1B13-A313-C07998B4E67B}"/>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40332F74-A7F1-4C05-F09B-8A0DA52D3E8D}"/>
              </a:ext>
            </a:extLst>
          </p:cNvPr>
          <p:cNvSpPr>
            <a:spLocks noGrp="1"/>
          </p:cNvSpPr>
          <p:nvPr>
            <p:ph sz="half" idx="1"/>
          </p:nvPr>
        </p:nvSpPr>
        <p:spPr>
          <a:xfrm>
            <a:off x="6286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Content Placeholder 3">
            <a:extLst>
              <a:ext uri="{FF2B5EF4-FFF2-40B4-BE49-F238E27FC236}">
                <a16:creationId xmlns:a16="http://schemas.microsoft.com/office/drawing/2014/main" id="{00A77928-6E09-63D5-F461-F7968D84DF5C}"/>
              </a:ext>
            </a:extLst>
          </p:cNvPr>
          <p:cNvSpPr>
            <a:spLocks noGrp="1"/>
          </p:cNvSpPr>
          <p:nvPr>
            <p:ph sz="half" idx="2"/>
          </p:nvPr>
        </p:nvSpPr>
        <p:spPr>
          <a:xfrm>
            <a:off x="46291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Date Placeholder 4">
            <a:extLst>
              <a:ext uri="{FF2B5EF4-FFF2-40B4-BE49-F238E27FC236}">
                <a16:creationId xmlns:a16="http://schemas.microsoft.com/office/drawing/2014/main" id="{4AD0AF6D-F53C-0A6A-12DD-87EE750582A7}"/>
              </a:ext>
            </a:extLst>
          </p:cNvPr>
          <p:cNvSpPr>
            <a:spLocks noGrp="1"/>
          </p:cNvSpPr>
          <p:nvPr>
            <p:ph type="dt" sz="half" idx="10"/>
          </p:nvPr>
        </p:nvSpPr>
        <p:spPr/>
        <p:txBody>
          <a:bodyPr/>
          <a:lstStyle/>
          <a:p>
            <a:pPr>
              <a:defRPr/>
            </a:pPr>
            <a:endParaRPr lang="it-IT"/>
          </a:p>
        </p:txBody>
      </p:sp>
      <p:sp>
        <p:nvSpPr>
          <p:cNvPr id="6" name="Footer Placeholder 5">
            <a:extLst>
              <a:ext uri="{FF2B5EF4-FFF2-40B4-BE49-F238E27FC236}">
                <a16:creationId xmlns:a16="http://schemas.microsoft.com/office/drawing/2014/main" id="{03F802C3-EC0A-B18E-E4A0-3CD4A6C853C8}"/>
              </a:ext>
            </a:extLst>
          </p:cNvPr>
          <p:cNvSpPr>
            <a:spLocks noGrp="1"/>
          </p:cNvSpPr>
          <p:nvPr>
            <p:ph type="ftr" sz="quarter" idx="11"/>
          </p:nvPr>
        </p:nvSpPr>
        <p:spPr/>
        <p:txBody>
          <a:bodyPr/>
          <a:lstStyle/>
          <a:p>
            <a:pPr>
              <a:defRPr/>
            </a:pPr>
            <a:r>
              <a:rPr lang="it-IT" altLang="en-US"/>
              <a:t>Design and software architecture</a:t>
            </a:r>
          </a:p>
        </p:txBody>
      </p:sp>
      <p:sp>
        <p:nvSpPr>
          <p:cNvPr id="7" name="Slide Number Placeholder 6">
            <a:extLst>
              <a:ext uri="{FF2B5EF4-FFF2-40B4-BE49-F238E27FC236}">
                <a16:creationId xmlns:a16="http://schemas.microsoft.com/office/drawing/2014/main" id="{36C555B3-2DFE-B92E-9ACC-69E76207C2B1}"/>
              </a:ext>
            </a:extLst>
          </p:cNvPr>
          <p:cNvSpPr>
            <a:spLocks noGrp="1"/>
          </p:cNvSpPr>
          <p:nvPr>
            <p:ph type="sldNum" sz="quarter" idx="12"/>
          </p:nvPr>
        </p:nvSpPr>
        <p:spPr/>
        <p:txBody>
          <a:bodyPr/>
          <a:lstStyle/>
          <a:p>
            <a:pPr>
              <a:defRPr/>
            </a:pPr>
            <a:fld id="{5734B508-35AB-CA4F-84E9-91F2D41C4D46}" type="slidenum">
              <a:rPr lang="it-IT" altLang="en-US" smtClean="0"/>
              <a:pPr>
                <a:defRPr/>
              </a:pPr>
              <a:t>‹#›</a:t>
            </a:fld>
            <a:endParaRPr lang="it-IT" altLang="en-US"/>
          </a:p>
        </p:txBody>
      </p:sp>
    </p:spTree>
    <p:extLst>
      <p:ext uri="{BB962C8B-B14F-4D97-AF65-F5344CB8AC3E}">
        <p14:creationId xmlns:p14="http://schemas.microsoft.com/office/powerpoint/2010/main" val="393793123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Subtitle 1 column">
  <p:cSld name="Title and Subtitle 1 column">
    <p:spTree>
      <p:nvGrpSpPr>
        <p:cNvPr id="1" name="Shape 118"/>
        <p:cNvGrpSpPr/>
        <p:nvPr/>
      </p:nvGrpSpPr>
      <p:grpSpPr>
        <a:xfrm>
          <a:off x="0" y="0"/>
          <a:ext cx="0" cy="0"/>
          <a:chOff x="0" y="0"/>
          <a:chExt cx="0" cy="0"/>
        </a:xfrm>
      </p:grpSpPr>
      <p:sp>
        <p:nvSpPr>
          <p:cNvPr id="119" name="Google Shape;119;g1959ef893c8_0_139"/>
          <p:cNvSpPr txBox="1">
            <a:spLocks noGrp="1"/>
          </p:cNvSpPr>
          <p:nvPr>
            <p:ph type="title"/>
          </p:nvPr>
        </p:nvSpPr>
        <p:spPr>
          <a:xfrm>
            <a:off x="457200" y="280416"/>
            <a:ext cx="8229600" cy="492300"/>
          </a:xfrm>
          <a:prstGeom prst="rect">
            <a:avLst/>
          </a:prstGeom>
          <a:noFill/>
          <a:ln>
            <a:noFill/>
          </a:ln>
        </p:spPr>
        <p:txBody>
          <a:bodyPr spcFirstLastPara="1" wrap="square" lIns="121900" tIns="121900" rIns="121900" bIns="121900" anchor="t" anchorCtr="0">
            <a:normAutofit/>
          </a:bodyPr>
          <a:lstStyle>
            <a:lvl1pPr lvl="0" algn="l" rtl="0">
              <a:lnSpc>
                <a:spcPct val="100000"/>
              </a:lnSpc>
              <a:spcBef>
                <a:spcPts val="0"/>
              </a:spcBef>
              <a:spcAft>
                <a:spcPts val="0"/>
              </a:spcAft>
              <a:buClr>
                <a:schemeClr val="dk1"/>
              </a:buClr>
              <a:buSzPts val="3200"/>
              <a:buFont typeface="Helvetica Neue"/>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2" name="Google Shape;122;g1959ef893c8_0_139"/>
          <p:cNvSpPr txBox="1">
            <a:spLocks noGrp="1"/>
          </p:cNvSpPr>
          <p:nvPr>
            <p:ph type="body" idx="1"/>
          </p:nvPr>
        </p:nvSpPr>
        <p:spPr>
          <a:xfrm>
            <a:off x="457200" y="731520"/>
            <a:ext cx="8229600" cy="574500"/>
          </a:xfrm>
          <a:prstGeom prst="rect">
            <a:avLst/>
          </a:prstGeom>
          <a:noFill/>
          <a:ln>
            <a:noFill/>
          </a:ln>
        </p:spPr>
        <p:txBody>
          <a:bodyPr spcFirstLastPara="1" wrap="square" lIns="121900" tIns="121900" rIns="121900" bIns="121900" anchor="t" anchorCtr="0">
            <a:normAutofit/>
          </a:bodyPr>
          <a:lstStyle>
            <a:lvl1pPr marL="342900" lvl="0" indent="-171450" algn="l" rtl="0">
              <a:lnSpc>
                <a:spcPct val="100000"/>
              </a:lnSpc>
              <a:spcBef>
                <a:spcPts val="750"/>
              </a:spcBef>
              <a:spcAft>
                <a:spcPts val="0"/>
              </a:spcAft>
              <a:buClr>
                <a:schemeClr val="dk1"/>
              </a:buClr>
              <a:buSzPts val="2100"/>
              <a:buNone/>
              <a:defRPr sz="1575"/>
            </a:lvl1pPr>
            <a:lvl2pPr marL="685800" lvl="1" indent="-171450" algn="l" rtl="0">
              <a:lnSpc>
                <a:spcPct val="90000"/>
              </a:lnSpc>
              <a:spcBef>
                <a:spcPts val="375"/>
              </a:spcBef>
              <a:spcAft>
                <a:spcPts val="0"/>
              </a:spcAft>
              <a:buClr>
                <a:schemeClr val="dk1"/>
              </a:buClr>
              <a:buSzPts val="2400"/>
              <a:buNone/>
              <a:defRPr sz="1800"/>
            </a:lvl2pPr>
            <a:lvl3pPr marL="1028700" lvl="2" indent="-171450" algn="l" rtl="0">
              <a:lnSpc>
                <a:spcPct val="90000"/>
              </a:lnSpc>
              <a:spcBef>
                <a:spcPts val="375"/>
              </a:spcBef>
              <a:spcAft>
                <a:spcPts val="0"/>
              </a:spcAft>
              <a:buClr>
                <a:schemeClr val="dk1"/>
              </a:buClr>
              <a:buSzPts val="2400"/>
              <a:buNone/>
              <a:defRPr sz="1800"/>
            </a:lvl3pPr>
            <a:lvl4pPr marL="1371600" lvl="3" indent="-171450" algn="l" rtl="0">
              <a:lnSpc>
                <a:spcPct val="90000"/>
              </a:lnSpc>
              <a:spcBef>
                <a:spcPts val="375"/>
              </a:spcBef>
              <a:spcAft>
                <a:spcPts val="0"/>
              </a:spcAft>
              <a:buClr>
                <a:schemeClr val="dk1"/>
              </a:buClr>
              <a:buSzPts val="1900"/>
              <a:buNone/>
              <a:defRPr sz="1800"/>
            </a:lvl4pPr>
            <a:lvl5pPr marL="1714500" lvl="4" indent="-171450" algn="l" rtl="0">
              <a:lnSpc>
                <a:spcPct val="90000"/>
              </a:lnSpc>
              <a:spcBef>
                <a:spcPts val="375"/>
              </a:spcBef>
              <a:spcAft>
                <a:spcPts val="0"/>
              </a:spcAft>
              <a:buClr>
                <a:schemeClr val="dk1"/>
              </a:buClr>
              <a:buSzPts val="2400"/>
              <a:buNone/>
              <a:defRPr sz="1800"/>
            </a:lvl5pPr>
            <a:lvl6pPr marL="2057400" lvl="5" indent="-285750" algn="l" rtl="0">
              <a:lnSpc>
                <a:spcPct val="90000"/>
              </a:lnSpc>
              <a:spcBef>
                <a:spcPts val="375"/>
              </a:spcBef>
              <a:spcAft>
                <a:spcPts val="0"/>
              </a:spcAft>
              <a:buClr>
                <a:schemeClr val="dk1"/>
              </a:buClr>
              <a:buSzPts val="2400"/>
              <a:buChar char="•"/>
              <a:defRPr/>
            </a:lvl6pPr>
            <a:lvl7pPr marL="2400300" lvl="6" indent="-285750" algn="l" rtl="0">
              <a:lnSpc>
                <a:spcPct val="90000"/>
              </a:lnSpc>
              <a:spcBef>
                <a:spcPts val="375"/>
              </a:spcBef>
              <a:spcAft>
                <a:spcPts val="0"/>
              </a:spcAft>
              <a:buClr>
                <a:schemeClr val="dk1"/>
              </a:buClr>
              <a:buSzPts val="2400"/>
              <a:buChar char="•"/>
              <a:defRPr/>
            </a:lvl7pPr>
            <a:lvl8pPr marL="2743200" lvl="7" indent="-285750" algn="l" rtl="0">
              <a:lnSpc>
                <a:spcPct val="90000"/>
              </a:lnSpc>
              <a:spcBef>
                <a:spcPts val="375"/>
              </a:spcBef>
              <a:spcAft>
                <a:spcPts val="0"/>
              </a:spcAft>
              <a:buClr>
                <a:schemeClr val="dk1"/>
              </a:buClr>
              <a:buSzPts val="2400"/>
              <a:buChar char="•"/>
              <a:defRPr/>
            </a:lvl8pPr>
            <a:lvl9pPr marL="3086100" lvl="8" indent="-285750" algn="l" rtl="0">
              <a:lnSpc>
                <a:spcPct val="90000"/>
              </a:lnSpc>
              <a:spcBef>
                <a:spcPts val="375"/>
              </a:spcBef>
              <a:spcAft>
                <a:spcPts val="0"/>
              </a:spcAft>
              <a:buClr>
                <a:schemeClr val="dk1"/>
              </a:buClr>
              <a:buSzPts val="2400"/>
              <a:buChar char="•"/>
              <a:defRPr/>
            </a:lvl9pPr>
          </a:lstStyle>
          <a:p>
            <a:endParaRPr/>
          </a:p>
        </p:txBody>
      </p:sp>
      <p:sp>
        <p:nvSpPr>
          <p:cNvPr id="123" name="Google Shape;123;g1959ef893c8_0_139"/>
          <p:cNvSpPr txBox="1">
            <a:spLocks noGrp="1"/>
          </p:cNvSpPr>
          <p:nvPr>
            <p:ph type="body" idx="2"/>
          </p:nvPr>
        </p:nvSpPr>
        <p:spPr>
          <a:xfrm>
            <a:off x="457200" y="1530351"/>
            <a:ext cx="8229600" cy="4345500"/>
          </a:xfrm>
          <a:prstGeom prst="rect">
            <a:avLst/>
          </a:prstGeom>
          <a:noFill/>
          <a:ln>
            <a:noFill/>
          </a:ln>
        </p:spPr>
        <p:txBody>
          <a:bodyPr spcFirstLastPara="1" wrap="square" lIns="121900" tIns="121900" rIns="121900" bIns="121900" anchor="t" anchorCtr="0">
            <a:normAutofit/>
          </a:bodyPr>
          <a:lstStyle>
            <a:lvl1pPr marL="342900" lvl="0" indent="-285750" algn="l" rtl="0">
              <a:lnSpc>
                <a:spcPct val="90000"/>
              </a:lnSpc>
              <a:spcBef>
                <a:spcPts val="750"/>
              </a:spcBef>
              <a:spcAft>
                <a:spcPts val="0"/>
              </a:spcAft>
              <a:buClr>
                <a:schemeClr val="dk1"/>
              </a:buClr>
              <a:buSzPts val="2400"/>
              <a:buChar char="•"/>
              <a:defRPr/>
            </a:lvl1pPr>
            <a:lvl2pPr marL="685800" lvl="1" indent="-285750" algn="l" rtl="0">
              <a:lnSpc>
                <a:spcPct val="90000"/>
              </a:lnSpc>
              <a:spcBef>
                <a:spcPts val="375"/>
              </a:spcBef>
              <a:spcAft>
                <a:spcPts val="0"/>
              </a:spcAft>
              <a:buClr>
                <a:schemeClr val="dk1"/>
              </a:buClr>
              <a:buSzPts val="2400"/>
              <a:buChar char="•"/>
              <a:defRPr/>
            </a:lvl2pPr>
            <a:lvl3pPr marL="1028700" lvl="2" indent="-285750" algn="l" rtl="0">
              <a:lnSpc>
                <a:spcPct val="90000"/>
              </a:lnSpc>
              <a:spcBef>
                <a:spcPts val="375"/>
              </a:spcBef>
              <a:spcAft>
                <a:spcPts val="0"/>
              </a:spcAft>
              <a:buClr>
                <a:schemeClr val="dk1"/>
              </a:buClr>
              <a:buSzPts val="2400"/>
              <a:buChar char="•"/>
              <a:defRPr/>
            </a:lvl3pPr>
            <a:lvl4pPr marL="1371600" lvl="3" indent="-261938" algn="l" rtl="0">
              <a:lnSpc>
                <a:spcPct val="90000"/>
              </a:lnSpc>
              <a:spcBef>
                <a:spcPts val="375"/>
              </a:spcBef>
              <a:spcAft>
                <a:spcPts val="0"/>
              </a:spcAft>
              <a:buClr>
                <a:schemeClr val="dk1"/>
              </a:buClr>
              <a:buSzPts val="1900"/>
              <a:buChar char="•"/>
              <a:defRPr/>
            </a:lvl4pPr>
            <a:lvl5pPr marL="1714500" lvl="4" indent="-285750" algn="l" rtl="0">
              <a:lnSpc>
                <a:spcPct val="90000"/>
              </a:lnSpc>
              <a:spcBef>
                <a:spcPts val="375"/>
              </a:spcBef>
              <a:spcAft>
                <a:spcPts val="0"/>
              </a:spcAft>
              <a:buClr>
                <a:schemeClr val="dk1"/>
              </a:buClr>
              <a:buSzPts val="2400"/>
              <a:buChar char="•"/>
              <a:defRPr/>
            </a:lvl5pPr>
            <a:lvl6pPr marL="2057400" lvl="5" indent="-285750" algn="l" rtl="0">
              <a:lnSpc>
                <a:spcPct val="90000"/>
              </a:lnSpc>
              <a:spcBef>
                <a:spcPts val="375"/>
              </a:spcBef>
              <a:spcAft>
                <a:spcPts val="0"/>
              </a:spcAft>
              <a:buClr>
                <a:schemeClr val="dk1"/>
              </a:buClr>
              <a:buSzPts val="2400"/>
              <a:buChar char="•"/>
              <a:defRPr/>
            </a:lvl6pPr>
            <a:lvl7pPr marL="2400300" lvl="6" indent="-285750" algn="l" rtl="0">
              <a:lnSpc>
                <a:spcPct val="90000"/>
              </a:lnSpc>
              <a:spcBef>
                <a:spcPts val="375"/>
              </a:spcBef>
              <a:spcAft>
                <a:spcPts val="0"/>
              </a:spcAft>
              <a:buClr>
                <a:schemeClr val="dk1"/>
              </a:buClr>
              <a:buSzPts val="2400"/>
              <a:buChar char="•"/>
              <a:defRPr/>
            </a:lvl7pPr>
            <a:lvl8pPr marL="2743200" lvl="7" indent="-285750" algn="l" rtl="0">
              <a:lnSpc>
                <a:spcPct val="90000"/>
              </a:lnSpc>
              <a:spcBef>
                <a:spcPts val="375"/>
              </a:spcBef>
              <a:spcAft>
                <a:spcPts val="0"/>
              </a:spcAft>
              <a:buClr>
                <a:schemeClr val="dk1"/>
              </a:buClr>
              <a:buSzPts val="2400"/>
              <a:buChar char="•"/>
              <a:defRPr/>
            </a:lvl8pPr>
            <a:lvl9pPr marL="3086100" lvl="8" indent="-285750" algn="l" rtl="0">
              <a:lnSpc>
                <a:spcPct val="90000"/>
              </a:lnSpc>
              <a:spcBef>
                <a:spcPts val="375"/>
              </a:spcBef>
              <a:spcAft>
                <a:spcPts val="0"/>
              </a:spcAft>
              <a:buClr>
                <a:schemeClr val="dk1"/>
              </a:buClr>
              <a:buSzPts val="2400"/>
              <a:buChar char="•"/>
              <a:defRPr/>
            </a:lvl9pPr>
          </a:lstStyle>
          <a:p>
            <a:endParaRPr/>
          </a:p>
        </p:txBody>
      </p:sp>
      <p:sp>
        <p:nvSpPr>
          <p:cNvPr id="124" name="Google Shape;124;g1959ef893c8_0_139"/>
          <p:cNvSpPr txBox="1">
            <a:spLocks noGrp="1"/>
          </p:cNvSpPr>
          <p:nvPr>
            <p:ph type="sldNum" idx="12"/>
          </p:nvPr>
        </p:nvSpPr>
        <p:spPr>
          <a:xfrm>
            <a:off x="8593139" y="6378519"/>
            <a:ext cx="346275" cy="366000"/>
          </a:xfrm>
          <a:prstGeom prst="rect">
            <a:avLst/>
          </a:prstGeom>
          <a:noFill/>
          <a:ln>
            <a:noFill/>
          </a:ln>
        </p:spPr>
        <p:txBody>
          <a:bodyPr spcFirstLastPara="1" wrap="square" lIns="121900" tIns="60925" rIns="121900" bIns="60925" anchor="ctr" anchorCtr="0">
            <a:noAutofit/>
          </a:bodyPr>
          <a:lstStyle>
            <a:lvl1pPr marL="0" lvl="0" indent="0" algn="r" rtl="0">
              <a:spcBef>
                <a:spcPts val="0"/>
              </a:spcBef>
              <a:buNone/>
              <a:defRPr sz="600">
                <a:solidFill>
                  <a:schemeClr val="dk2"/>
                </a:solidFill>
                <a:latin typeface="Helvetica Neue Light"/>
                <a:ea typeface="Helvetica Neue Light"/>
                <a:cs typeface="Helvetica Neue Light"/>
                <a:sym typeface="Helvetica Neue Light"/>
              </a:defRPr>
            </a:lvl1pPr>
            <a:lvl2pPr marL="0" lvl="1" indent="0" algn="r" rtl="0">
              <a:spcBef>
                <a:spcPts val="0"/>
              </a:spcBef>
              <a:buNone/>
              <a:defRPr sz="600">
                <a:solidFill>
                  <a:schemeClr val="dk2"/>
                </a:solidFill>
                <a:latin typeface="Helvetica Neue Light"/>
                <a:ea typeface="Helvetica Neue Light"/>
                <a:cs typeface="Helvetica Neue Light"/>
                <a:sym typeface="Helvetica Neue Light"/>
              </a:defRPr>
            </a:lvl2pPr>
            <a:lvl3pPr marL="0" lvl="2" indent="0" algn="r" rtl="0">
              <a:spcBef>
                <a:spcPts val="0"/>
              </a:spcBef>
              <a:buNone/>
              <a:defRPr sz="600">
                <a:solidFill>
                  <a:schemeClr val="dk2"/>
                </a:solidFill>
                <a:latin typeface="Helvetica Neue Light"/>
                <a:ea typeface="Helvetica Neue Light"/>
                <a:cs typeface="Helvetica Neue Light"/>
                <a:sym typeface="Helvetica Neue Light"/>
              </a:defRPr>
            </a:lvl3pPr>
            <a:lvl4pPr marL="0" lvl="3" indent="0" algn="r" rtl="0">
              <a:spcBef>
                <a:spcPts val="0"/>
              </a:spcBef>
              <a:buNone/>
              <a:defRPr sz="600">
                <a:solidFill>
                  <a:schemeClr val="dk2"/>
                </a:solidFill>
                <a:latin typeface="Helvetica Neue Light"/>
                <a:ea typeface="Helvetica Neue Light"/>
                <a:cs typeface="Helvetica Neue Light"/>
                <a:sym typeface="Helvetica Neue Light"/>
              </a:defRPr>
            </a:lvl4pPr>
            <a:lvl5pPr marL="0" lvl="4" indent="0" algn="r" rtl="0">
              <a:spcBef>
                <a:spcPts val="0"/>
              </a:spcBef>
              <a:buNone/>
              <a:defRPr sz="600">
                <a:solidFill>
                  <a:schemeClr val="dk2"/>
                </a:solidFill>
                <a:latin typeface="Helvetica Neue Light"/>
                <a:ea typeface="Helvetica Neue Light"/>
                <a:cs typeface="Helvetica Neue Light"/>
                <a:sym typeface="Helvetica Neue Light"/>
              </a:defRPr>
            </a:lvl5pPr>
            <a:lvl6pPr marL="0" lvl="5" indent="0" algn="r" rtl="0">
              <a:spcBef>
                <a:spcPts val="0"/>
              </a:spcBef>
              <a:buNone/>
              <a:defRPr sz="600">
                <a:solidFill>
                  <a:schemeClr val="dk2"/>
                </a:solidFill>
                <a:latin typeface="Helvetica Neue Light"/>
                <a:ea typeface="Helvetica Neue Light"/>
                <a:cs typeface="Helvetica Neue Light"/>
                <a:sym typeface="Helvetica Neue Light"/>
              </a:defRPr>
            </a:lvl6pPr>
            <a:lvl7pPr marL="0" lvl="6" indent="0" algn="r" rtl="0">
              <a:spcBef>
                <a:spcPts val="0"/>
              </a:spcBef>
              <a:buNone/>
              <a:defRPr sz="600">
                <a:solidFill>
                  <a:schemeClr val="dk2"/>
                </a:solidFill>
                <a:latin typeface="Helvetica Neue Light"/>
                <a:ea typeface="Helvetica Neue Light"/>
                <a:cs typeface="Helvetica Neue Light"/>
                <a:sym typeface="Helvetica Neue Light"/>
              </a:defRPr>
            </a:lvl7pPr>
            <a:lvl8pPr marL="0" lvl="7" indent="0" algn="r" rtl="0">
              <a:spcBef>
                <a:spcPts val="0"/>
              </a:spcBef>
              <a:buNone/>
              <a:defRPr sz="600">
                <a:solidFill>
                  <a:schemeClr val="dk2"/>
                </a:solidFill>
                <a:latin typeface="Helvetica Neue Light"/>
                <a:ea typeface="Helvetica Neue Light"/>
                <a:cs typeface="Helvetica Neue Light"/>
                <a:sym typeface="Helvetica Neue Light"/>
              </a:defRPr>
            </a:lvl8pPr>
            <a:lvl9pPr marL="0" lvl="8" indent="0" algn="r" rtl="0">
              <a:spcBef>
                <a:spcPts val="0"/>
              </a:spcBef>
              <a:buNone/>
              <a:defRPr sz="600">
                <a:solidFill>
                  <a:schemeClr val="dk2"/>
                </a:solidFill>
                <a:latin typeface="Helvetica Neue Light"/>
                <a:ea typeface="Helvetica Neue Light"/>
                <a:cs typeface="Helvetica Neue Light"/>
                <a:sym typeface="Helvetica Neue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458399920"/>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with subtitle">
  <p:cSld name="Title with subtitle">
    <p:bg>
      <p:bgPr>
        <a:solidFill>
          <a:schemeClr val="lt1"/>
        </a:solidFill>
        <a:effectLst/>
      </p:bgPr>
    </p:bg>
    <p:spTree>
      <p:nvGrpSpPr>
        <p:cNvPr id="1" name="Shape 38"/>
        <p:cNvGrpSpPr/>
        <p:nvPr/>
      </p:nvGrpSpPr>
      <p:grpSpPr>
        <a:xfrm>
          <a:off x="0" y="0"/>
          <a:ext cx="0" cy="0"/>
          <a:chOff x="0" y="0"/>
          <a:chExt cx="0" cy="0"/>
        </a:xfrm>
      </p:grpSpPr>
      <p:sp>
        <p:nvSpPr>
          <p:cNvPr id="39" name="Google Shape;39;g193b087b2a6_0_2538"/>
          <p:cNvSpPr txBox="1">
            <a:spLocks noGrp="1"/>
          </p:cNvSpPr>
          <p:nvPr>
            <p:ph type="title"/>
          </p:nvPr>
        </p:nvSpPr>
        <p:spPr>
          <a:xfrm>
            <a:off x="457200" y="280416"/>
            <a:ext cx="8229600" cy="7389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dk1"/>
              </a:buClr>
              <a:buSzPts val="3700"/>
              <a:buFont typeface="Helvetica Neue"/>
              <a:buNone/>
              <a:defRPr sz="2775">
                <a:latin typeface="Helvetica Neue"/>
                <a:ea typeface="Helvetica Neue"/>
                <a:cs typeface="Helvetica Neue"/>
                <a:sym typeface="Helvetica Neu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41" name="Google Shape;41;g193b087b2a6_0_2538"/>
          <p:cNvSpPr txBox="1">
            <a:spLocks noGrp="1"/>
          </p:cNvSpPr>
          <p:nvPr>
            <p:ph type="subTitle" idx="1"/>
          </p:nvPr>
        </p:nvSpPr>
        <p:spPr>
          <a:xfrm>
            <a:off x="457200" y="920767"/>
            <a:ext cx="8048475" cy="520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750"/>
              </a:spcBef>
              <a:spcAft>
                <a:spcPts val="0"/>
              </a:spcAft>
              <a:buSzPts val="2800"/>
              <a:buNone/>
              <a:defRPr/>
            </a:lvl1pPr>
            <a:lvl2pPr lvl="1" algn="l">
              <a:lnSpc>
                <a:spcPct val="90000"/>
              </a:lnSpc>
              <a:spcBef>
                <a:spcPts val="375"/>
              </a:spcBef>
              <a:spcAft>
                <a:spcPts val="0"/>
              </a:spcAft>
              <a:buSzPts val="2400"/>
              <a:buNone/>
              <a:defRPr/>
            </a:lvl2pPr>
            <a:lvl3pPr lvl="2" algn="l">
              <a:lnSpc>
                <a:spcPct val="90000"/>
              </a:lnSpc>
              <a:spcBef>
                <a:spcPts val="375"/>
              </a:spcBef>
              <a:spcAft>
                <a:spcPts val="0"/>
              </a:spcAft>
              <a:buSzPts val="2000"/>
              <a:buNone/>
              <a:defRPr/>
            </a:lvl3pPr>
            <a:lvl4pPr lvl="3" algn="l">
              <a:lnSpc>
                <a:spcPct val="90000"/>
              </a:lnSpc>
              <a:spcBef>
                <a:spcPts val="375"/>
              </a:spcBef>
              <a:spcAft>
                <a:spcPts val="0"/>
              </a:spcAft>
              <a:buSzPts val="1800"/>
              <a:buNone/>
              <a:defRPr/>
            </a:lvl4pPr>
            <a:lvl5pPr lvl="4" algn="l">
              <a:lnSpc>
                <a:spcPct val="90000"/>
              </a:lnSpc>
              <a:spcBef>
                <a:spcPts val="375"/>
              </a:spcBef>
              <a:spcAft>
                <a:spcPts val="0"/>
              </a:spcAft>
              <a:buSzPts val="1800"/>
              <a:buNone/>
              <a:defRPr/>
            </a:lvl5pPr>
            <a:lvl6pPr lvl="5" algn="l">
              <a:lnSpc>
                <a:spcPct val="90000"/>
              </a:lnSpc>
              <a:spcBef>
                <a:spcPts val="375"/>
              </a:spcBef>
              <a:spcAft>
                <a:spcPts val="0"/>
              </a:spcAft>
              <a:buSzPts val="1800"/>
              <a:buNone/>
              <a:defRPr/>
            </a:lvl6pPr>
            <a:lvl7pPr lvl="6" algn="l">
              <a:lnSpc>
                <a:spcPct val="90000"/>
              </a:lnSpc>
              <a:spcBef>
                <a:spcPts val="375"/>
              </a:spcBef>
              <a:spcAft>
                <a:spcPts val="0"/>
              </a:spcAft>
              <a:buSzPts val="1800"/>
              <a:buNone/>
              <a:defRPr/>
            </a:lvl7pPr>
            <a:lvl8pPr lvl="7" algn="l">
              <a:lnSpc>
                <a:spcPct val="90000"/>
              </a:lnSpc>
              <a:spcBef>
                <a:spcPts val="375"/>
              </a:spcBef>
              <a:spcAft>
                <a:spcPts val="0"/>
              </a:spcAft>
              <a:buSzPts val="1800"/>
              <a:buNone/>
              <a:defRPr/>
            </a:lvl8pPr>
            <a:lvl9pPr lvl="8" algn="l">
              <a:lnSpc>
                <a:spcPct val="90000"/>
              </a:lnSpc>
              <a:spcBef>
                <a:spcPts val="375"/>
              </a:spcBef>
              <a:spcAft>
                <a:spcPts val="0"/>
              </a:spcAft>
              <a:buSzPts val="1800"/>
              <a:buNone/>
              <a:defRPr/>
            </a:lvl9pPr>
          </a:lstStyle>
          <a:p>
            <a:endParaRPr/>
          </a:p>
        </p:txBody>
      </p:sp>
    </p:spTree>
    <p:extLst>
      <p:ext uri="{BB962C8B-B14F-4D97-AF65-F5344CB8AC3E}">
        <p14:creationId xmlns:p14="http://schemas.microsoft.com/office/powerpoint/2010/main" val="3305126005"/>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Only 1">
  <p:cSld name="Title Only 1">
    <p:bg>
      <p:bgPr>
        <a:solidFill>
          <a:schemeClr val="lt1"/>
        </a:solidFill>
        <a:effectLst/>
      </p:bgPr>
    </p:bg>
    <p:spTree>
      <p:nvGrpSpPr>
        <p:cNvPr id="1" name="Shape 42"/>
        <p:cNvGrpSpPr/>
        <p:nvPr/>
      </p:nvGrpSpPr>
      <p:grpSpPr>
        <a:xfrm>
          <a:off x="0" y="0"/>
          <a:ext cx="0" cy="0"/>
          <a:chOff x="0" y="0"/>
          <a:chExt cx="0" cy="0"/>
        </a:xfrm>
      </p:grpSpPr>
      <p:sp>
        <p:nvSpPr>
          <p:cNvPr id="43" name="Google Shape;43;g193b087b2a6_0_547"/>
          <p:cNvSpPr txBox="1">
            <a:spLocks noGrp="1"/>
          </p:cNvSpPr>
          <p:nvPr>
            <p:ph type="title"/>
          </p:nvPr>
        </p:nvSpPr>
        <p:spPr>
          <a:xfrm>
            <a:off x="457200" y="280416"/>
            <a:ext cx="8229600" cy="7389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dk1"/>
              </a:buClr>
              <a:buSzPts val="3700"/>
              <a:buFont typeface="Helvetica Neue"/>
              <a:buNone/>
              <a:defRPr sz="2775">
                <a:latin typeface="Helvetica Neue"/>
                <a:ea typeface="Helvetica Neue"/>
                <a:cs typeface="Helvetica Neue"/>
                <a:sym typeface="Helvetica Neu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Tree>
    <p:extLst>
      <p:ext uri="{BB962C8B-B14F-4D97-AF65-F5344CB8AC3E}">
        <p14:creationId xmlns:p14="http://schemas.microsoft.com/office/powerpoint/2010/main" val="847832875"/>
      </p:ext>
    </p:extLst>
  </p:cSld>
  <p:clrMapOvr>
    <a:masterClrMapping/>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Only">
  <p:cSld name="Title Only">
    <p:bg>
      <p:bgPr>
        <a:solidFill>
          <a:schemeClr val="lt1"/>
        </a:solidFill>
        <a:effectLst/>
      </p:bgPr>
    </p:bg>
    <p:spTree>
      <p:nvGrpSpPr>
        <p:cNvPr id="1" name="Shape 393"/>
        <p:cNvGrpSpPr/>
        <p:nvPr/>
      </p:nvGrpSpPr>
      <p:grpSpPr>
        <a:xfrm>
          <a:off x="0" y="0"/>
          <a:ext cx="0" cy="0"/>
          <a:chOff x="0" y="0"/>
          <a:chExt cx="0" cy="0"/>
        </a:xfrm>
      </p:grpSpPr>
      <p:sp>
        <p:nvSpPr>
          <p:cNvPr id="394" name="Google Shape;394;g1959ef893c8_0_2423"/>
          <p:cNvSpPr txBox="1">
            <a:spLocks noGrp="1"/>
          </p:cNvSpPr>
          <p:nvPr>
            <p:ph type="title"/>
          </p:nvPr>
        </p:nvSpPr>
        <p:spPr>
          <a:xfrm>
            <a:off x="457200" y="280416"/>
            <a:ext cx="8229600" cy="738900"/>
          </a:xfrm>
          <a:prstGeom prst="rect">
            <a:avLst/>
          </a:prstGeom>
          <a:noFill/>
          <a:ln>
            <a:noFill/>
          </a:ln>
        </p:spPr>
        <p:txBody>
          <a:bodyPr spcFirstLastPara="1" wrap="square" lIns="121900" tIns="121900" rIns="121900" bIns="121900" anchor="t" anchorCtr="0">
            <a:noAutofit/>
          </a:bodyPr>
          <a:lstStyle>
            <a:lvl1pPr lvl="0" algn="l" rtl="0">
              <a:lnSpc>
                <a:spcPct val="100000"/>
              </a:lnSpc>
              <a:spcBef>
                <a:spcPts val="0"/>
              </a:spcBef>
              <a:spcAft>
                <a:spcPts val="0"/>
              </a:spcAft>
              <a:buClr>
                <a:schemeClr val="dk1"/>
              </a:buClr>
              <a:buSzPts val="3700"/>
              <a:buFont typeface="Helvetica Neue"/>
              <a:buNone/>
              <a:defRPr sz="2775">
                <a:latin typeface="Helvetica Neue"/>
                <a:ea typeface="Helvetica Neue"/>
                <a:cs typeface="Helvetica Neue"/>
                <a:sym typeface="Helvetica Neue"/>
              </a:defRPr>
            </a:lvl1pPr>
            <a:lvl2pPr lvl="1" algn="l" rtl="0">
              <a:lnSpc>
                <a:spcPct val="100000"/>
              </a:lnSpc>
              <a:spcBef>
                <a:spcPts val="0"/>
              </a:spcBef>
              <a:spcAft>
                <a:spcPts val="0"/>
              </a:spcAft>
              <a:buSzPts val="1900"/>
              <a:buNone/>
              <a:defRPr/>
            </a:lvl2pPr>
            <a:lvl3pPr lvl="2" algn="l" rtl="0">
              <a:lnSpc>
                <a:spcPct val="100000"/>
              </a:lnSpc>
              <a:spcBef>
                <a:spcPts val="0"/>
              </a:spcBef>
              <a:spcAft>
                <a:spcPts val="0"/>
              </a:spcAft>
              <a:buSzPts val="1900"/>
              <a:buNone/>
              <a:defRPr/>
            </a:lvl3pPr>
            <a:lvl4pPr lvl="3" algn="l" rtl="0">
              <a:lnSpc>
                <a:spcPct val="100000"/>
              </a:lnSpc>
              <a:spcBef>
                <a:spcPts val="0"/>
              </a:spcBef>
              <a:spcAft>
                <a:spcPts val="0"/>
              </a:spcAft>
              <a:buSzPts val="1900"/>
              <a:buNone/>
              <a:defRPr/>
            </a:lvl4pPr>
            <a:lvl5pPr lvl="4" algn="l" rtl="0">
              <a:lnSpc>
                <a:spcPct val="100000"/>
              </a:lnSpc>
              <a:spcBef>
                <a:spcPts val="0"/>
              </a:spcBef>
              <a:spcAft>
                <a:spcPts val="0"/>
              </a:spcAft>
              <a:buSzPts val="1900"/>
              <a:buNone/>
              <a:defRPr/>
            </a:lvl5pPr>
            <a:lvl6pPr lvl="5" algn="l" rtl="0">
              <a:lnSpc>
                <a:spcPct val="100000"/>
              </a:lnSpc>
              <a:spcBef>
                <a:spcPts val="0"/>
              </a:spcBef>
              <a:spcAft>
                <a:spcPts val="0"/>
              </a:spcAft>
              <a:buSzPts val="1900"/>
              <a:buNone/>
              <a:defRPr/>
            </a:lvl6pPr>
            <a:lvl7pPr lvl="6" algn="l" rtl="0">
              <a:lnSpc>
                <a:spcPct val="100000"/>
              </a:lnSpc>
              <a:spcBef>
                <a:spcPts val="0"/>
              </a:spcBef>
              <a:spcAft>
                <a:spcPts val="0"/>
              </a:spcAft>
              <a:buSzPts val="1900"/>
              <a:buNone/>
              <a:defRPr/>
            </a:lvl7pPr>
            <a:lvl8pPr lvl="7" algn="l" rtl="0">
              <a:lnSpc>
                <a:spcPct val="100000"/>
              </a:lnSpc>
              <a:spcBef>
                <a:spcPts val="0"/>
              </a:spcBef>
              <a:spcAft>
                <a:spcPts val="0"/>
              </a:spcAft>
              <a:buSzPts val="1900"/>
              <a:buNone/>
              <a:defRPr/>
            </a:lvl8pPr>
            <a:lvl9pPr lvl="8" algn="l" rtl="0">
              <a:lnSpc>
                <a:spcPct val="100000"/>
              </a:lnSpc>
              <a:spcBef>
                <a:spcPts val="0"/>
              </a:spcBef>
              <a:spcAft>
                <a:spcPts val="0"/>
              </a:spcAft>
              <a:buSzPts val="1900"/>
              <a:buNone/>
              <a:defRPr/>
            </a:lvl9pPr>
          </a:lstStyle>
          <a:p>
            <a:endParaRPr/>
          </a:p>
        </p:txBody>
      </p:sp>
    </p:spTree>
    <p:extLst>
      <p:ext uri="{BB962C8B-B14F-4D97-AF65-F5344CB8AC3E}">
        <p14:creationId xmlns:p14="http://schemas.microsoft.com/office/powerpoint/2010/main" val="1370585975"/>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648000" y="576728"/>
            <a:ext cx="7848000" cy="468301"/>
          </a:xfrm>
          <a:prstGeom prst="rect">
            <a:avLst/>
          </a:prstGeom>
        </p:spPr>
        <p:txBody>
          <a:bodyPr/>
          <a:lstStyle/>
          <a:p>
            <a:r>
              <a:rPr lang="en-GB"/>
              <a:t>Click to edit Master title style</a:t>
            </a:r>
            <a:endParaRPr lang="en-US" dirty="0"/>
          </a:p>
        </p:txBody>
      </p:sp>
    </p:spTree>
    <p:extLst>
      <p:ext uri="{BB962C8B-B14F-4D97-AF65-F5344CB8AC3E}">
        <p14:creationId xmlns:p14="http://schemas.microsoft.com/office/powerpoint/2010/main" val="70306408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Content" userDrawn="1">
  <p:cSld name="Title and Content">
    <p:spTree>
      <p:nvGrpSpPr>
        <p:cNvPr id="1" name="Shape 14"/>
        <p:cNvGrpSpPr/>
        <p:nvPr/>
      </p:nvGrpSpPr>
      <p:grpSpPr>
        <a:xfrm>
          <a:off x="0" y="0"/>
          <a:ext cx="0" cy="0"/>
          <a:chOff x="0" y="0"/>
          <a:chExt cx="0" cy="0"/>
        </a:xfrm>
      </p:grpSpPr>
      <p:sp>
        <p:nvSpPr>
          <p:cNvPr id="18" name="Shape 18"/>
          <p:cNvSpPr txBox="1"/>
          <p:nvPr/>
        </p:nvSpPr>
        <p:spPr>
          <a:xfrm>
            <a:off x="8359537" y="6381547"/>
            <a:ext cx="529391"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Verdana"/>
              <a:buNone/>
            </a:pPr>
            <a:fld id="{00000000-1234-1234-1234-123412341234}" type="slidenum">
              <a:rPr lang="en-US" sz="1200" b="0" i="0" u="none" strike="noStrike" cap="none">
                <a:solidFill>
                  <a:srgbClr val="000000"/>
                </a:solidFill>
                <a:latin typeface="Verdana"/>
                <a:ea typeface="Verdana"/>
                <a:cs typeface="Verdana"/>
                <a:sym typeface="Verdana"/>
              </a:rPr>
              <a:t>‹#›</a:t>
            </a:fld>
            <a:endParaRPr sz="1200" b="0" i="0" u="none" strike="noStrike" cap="none" dirty="0">
              <a:solidFill>
                <a:srgbClr val="000000"/>
              </a:solidFill>
              <a:latin typeface="Verdana"/>
              <a:ea typeface="Verdana"/>
              <a:cs typeface="Verdana"/>
              <a:sym typeface="Verdana"/>
            </a:endParaRPr>
          </a:p>
        </p:txBody>
      </p:sp>
      <p:sp>
        <p:nvSpPr>
          <p:cNvPr id="3" name="Content Placeholder 2"/>
          <p:cNvSpPr>
            <a:spLocks noGrp="1"/>
          </p:cNvSpPr>
          <p:nvPr>
            <p:ph sz="quarter" idx="10"/>
          </p:nvPr>
        </p:nvSpPr>
        <p:spPr>
          <a:xfrm>
            <a:off x="457200" y="1284270"/>
            <a:ext cx="8229600" cy="47425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hape 6"/>
          <p:cNvSpPr txBox="1">
            <a:spLocks noGrp="1"/>
          </p:cNvSpPr>
          <p:nvPr>
            <p:ph type="title"/>
          </p:nvPr>
        </p:nvSpPr>
        <p:spPr>
          <a:xfrm>
            <a:off x="457200" y="274638"/>
            <a:ext cx="8229600" cy="876068"/>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Clr>
                <a:srgbClr val="34495E"/>
              </a:buClr>
              <a:buSzPts val="4400"/>
              <a:buFont typeface="Avenir"/>
              <a:buNone/>
              <a:defRPr sz="4400" b="0" i="0" u="none" strike="noStrike" cap="none">
                <a:solidFill>
                  <a:srgbClr val="34495E"/>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Tree>
    <p:extLst>
      <p:ext uri="{BB962C8B-B14F-4D97-AF65-F5344CB8AC3E}">
        <p14:creationId xmlns:p14="http://schemas.microsoft.com/office/powerpoint/2010/main" val="399254898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Welkom">
    <p:bg>
      <p:bgPr>
        <a:solidFill>
          <a:schemeClr val="accent1"/>
        </a:solidFill>
        <a:effectLst/>
      </p:bgPr>
    </p:bg>
    <p:spTree>
      <p:nvGrpSpPr>
        <p:cNvPr id="1" name=""/>
        <p:cNvGrpSpPr/>
        <p:nvPr/>
      </p:nvGrpSpPr>
      <p:grpSpPr>
        <a:xfrm>
          <a:off x="0" y="0"/>
          <a:ext cx="0" cy="0"/>
          <a:chOff x="0" y="0"/>
          <a:chExt cx="0" cy="0"/>
        </a:xfrm>
      </p:grpSpPr>
      <p:pic>
        <p:nvPicPr>
          <p:cNvPr id="2" name="Afbeelding 1"/>
          <p:cNvPicPr>
            <a:picLocks noChangeAspect="1"/>
          </p:cNvPicPr>
          <p:nvPr/>
        </p:nvPicPr>
        <p:blipFill rotWithShape="1">
          <a:blip r:embed="rId2" cstate="hqprint">
            <a:extLst>
              <a:ext uri="{28A0092B-C50C-407E-A947-70E740481C1C}">
                <a14:useLocalDpi xmlns:a14="http://schemas.microsoft.com/office/drawing/2010/main"/>
              </a:ext>
            </a:extLst>
          </a:blip>
          <a:srcRect r="-14833"/>
          <a:stretch/>
        </p:blipFill>
        <p:spPr>
          <a:xfrm>
            <a:off x="0" y="961622"/>
            <a:ext cx="9144000" cy="4111239"/>
          </a:xfrm>
          <a:prstGeom prst="rect">
            <a:avLst/>
          </a:prstGeom>
        </p:spPr>
      </p:pic>
    </p:spTree>
    <p:extLst>
      <p:ext uri="{BB962C8B-B14F-4D97-AF65-F5344CB8AC3E}">
        <p14:creationId xmlns:p14="http://schemas.microsoft.com/office/powerpoint/2010/main" val="291610846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Titeldia">
    <p:bg>
      <p:bgPr>
        <a:solidFill>
          <a:schemeClr val="accent1"/>
        </a:solidFill>
        <a:effectLst/>
      </p:bgPr>
    </p:bg>
    <p:spTree>
      <p:nvGrpSpPr>
        <p:cNvPr id="1" name=""/>
        <p:cNvGrpSpPr/>
        <p:nvPr/>
      </p:nvGrpSpPr>
      <p:grpSpPr>
        <a:xfrm>
          <a:off x="0" y="0"/>
          <a:ext cx="0" cy="0"/>
          <a:chOff x="0" y="0"/>
          <a:chExt cx="0" cy="0"/>
        </a:xfrm>
      </p:grpSpPr>
      <p:sp>
        <p:nvSpPr>
          <p:cNvPr id="11" name="Titel 1"/>
          <p:cNvSpPr>
            <a:spLocks noGrp="1"/>
          </p:cNvSpPr>
          <p:nvPr>
            <p:ph type="ctrTitle"/>
          </p:nvPr>
        </p:nvSpPr>
        <p:spPr>
          <a:xfrm>
            <a:off x="504000" y="427200"/>
            <a:ext cx="7954851" cy="1636243"/>
          </a:xfrm>
        </p:spPr>
        <p:txBody>
          <a:bodyPr anchor="b">
            <a:normAutofit/>
          </a:bodyPr>
          <a:lstStyle>
            <a:lvl1pPr algn="l">
              <a:lnSpc>
                <a:spcPct val="100000"/>
              </a:lnSpc>
              <a:defRPr sz="3700">
                <a:solidFill>
                  <a:schemeClr val="bg1"/>
                </a:solidFill>
              </a:defRPr>
            </a:lvl1pPr>
          </a:lstStyle>
          <a:p>
            <a:r>
              <a:rPr lang="en-GB"/>
              <a:t>Click to edit Master title style</a:t>
            </a:r>
            <a:endParaRPr lang="nl-NL" dirty="0"/>
          </a:p>
        </p:txBody>
      </p:sp>
      <p:sp>
        <p:nvSpPr>
          <p:cNvPr id="14" name="Ondertitel 2"/>
          <p:cNvSpPr>
            <a:spLocks noGrp="1"/>
          </p:cNvSpPr>
          <p:nvPr>
            <p:ph type="subTitle" idx="1"/>
          </p:nvPr>
        </p:nvSpPr>
        <p:spPr>
          <a:xfrm>
            <a:off x="504000" y="2112001"/>
            <a:ext cx="7970689" cy="1225148"/>
          </a:xfrm>
        </p:spPr>
        <p:txBody>
          <a:bodyPr>
            <a:normAutofit/>
          </a:bodyPr>
          <a:lstStyle>
            <a:lvl1pPr marL="0" indent="0" algn="l">
              <a:lnSpc>
                <a:spcPct val="100000"/>
              </a:lnSpc>
              <a:buNone/>
              <a:defRPr sz="2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nl-NL" dirty="0"/>
          </a:p>
        </p:txBody>
      </p:sp>
      <p:sp>
        <p:nvSpPr>
          <p:cNvPr id="16" name="Tijdelijke aanduiding voor tekst 15"/>
          <p:cNvSpPr>
            <a:spLocks noGrp="1"/>
          </p:cNvSpPr>
          <p:nvPr>
            <p:ph type="body" sz="quarter" idx="10" hasCustomPrompt="1"/>
          </p:nvPr>
        </p:nvSpPr>
        <p:spPr>
          <a:xfrm>
            <a:off x="503238" y="3692868"/>
            <a:ext cx="7954962" cy="548216"/>
          </a:xfrm>
        </p:spPr>
        <p:txBody>
          <a:bodyPr>
            <a:normAutofit/>
          </a:bodyPr>
          <a:lstStyle>
            <a:lvl1pPr marL="0" indent="0">
              <a:lnSpc>
                <a:spcPct val="100000"/>
              </a:lnSpc>
              <a:spcBef>
                <a:spcPts val="0"/>
              </a:spcBef>
              <a:buNone/>
              <a:defRPr sz="2300">
                <a:solidFill>
                  <a:schemeClr val="bg1"/>
                </a:solidFill>
              </a:defRPr>
            </a:lvl1pPr>
          </a:lstStyle>
          <a:p>
            <a:pPr lvl="0"/>
            <a:r>
              <a:rPr lang="nl-NL" dirty="0"/>
              <a:t>Datum</a:t>
            </a:r>
          </a:p>
        </p:txBody>
      </p:sp>
      <p:sp>
        <p:nvSpPr>
          <p:cNvPr id="18" name="Tijdelijke aanduiding voor tekst 17"/>
          <p:cNvSpPr>
            <a:spLocks noGrp="1"/>
          </p:cNvSpPr>
          <p:nvPr>
            <p:ph type="body" sz="quarter" idx="11" hasCustomPrompt="1"/>
          </p:nvPr>
        </p:nvSpPr>
        <p:spPr>
          <a:xfrm>
            <a:off x="503238" y="4138768"/>
            <a:ext cx="7954962" cy="584200"/>
          </a:xfrm>
        </p:spPr>
        <p:txBody>
          <a:bodyPr>
            <a:normAutofit/>
          </a:bodyPr>
          <a:lstStyle>
            <a:lvl1pPr marL="0" indent="0">
              <a:lnSpc>
                <a:spcPct val="100000"/>
              </a:lnSpc>
              <a:spcBef>
                <a:spcPts val="0"/>
              </a:spcBef>
              <a:buNone/>
              <a:defRPr sz="2300" b="1">
                <a:solidFill>
                  <a:schemeClr val="bg1"/>
                </a:solidFill>
              </a:defRPr>
            </a:lvl1pPr>
          </a:lstStyle>
          <a:p>
            <a:pPr lvl="0"/>
            <a:r>
              <a:rPr lang="nl-NL" dirty="0"/>
              <a:t>Naam spreker</a:t>
            </a:r>
          </a:p>
        </p:txBody>
      </p:sp>
    </p:spTree>
    <p:extLst>
      <p:ext uri="{BB962C8B-B14F-4D97-AF65-F5344CB8AC3E}">
        <p14:creationId xmlns:p14="http://schemas.microsoft.com/office/powerpoint/2010/main" val="2404231013"/>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47020334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5" name="Content Placeholder 2"/>
          <p:cNvSpPr>
            <a:spLocks noGrp="1"/>
          </p:cNvSpPr>
          <p:nvPr>
            <p:ph sz="half" idx="1"/>
          </p:nvPr>
        </p:nvSpPr>
        <p:spPr>
          <a:xfrm>
            <a:off x="648000" y="1324800"/>
            <a:ext cx="3780000" cy="42144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3"/>
          <p:cNvSpPr>
            <a:spLocks noGrp="1"/>
          </p:cNvSpPr>
          <p:nvPr>
            <p:ph sz="half" idx="2"/>
          </p:nvPr>
        </p:nvSpPr>
        <p:spPr>
          <a:xfrm>
            <a:off x="4716000" y="1324800"/>
            <a:ext cx="3780000" cy="42144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10558013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Hoofdstukdia">
    <p:spTree>
      <p:nvGrpSpPr>
        <p:cNvPr id="1" name=""/>
        <p:cNvGrpSpPr/>
        <p:nvPr/>
      </p:nvGrpSpPr>
      <p:grpSpPr>
        <a:xfrm>
          <a:off x="0" y="0"/>
          <a:ext cx="0" cy="0"/>
          <a:chOff x="0" y="0"/>
          <a:chExt cx="0" cy="0"/>
        </a:xfrm>
      </p:grpSpPr>
      <p:sp>
        <p:nvSpPr>
          <p:cNvPr id="6" name="Rechthoek 5"/>
          <p:cNvSpPr/>
          <p:nvPr/>
        </p:nvSpPr>
        <p:spPr>
          <a:xfrm>
            <a:off x="0" y="1"/>
            <a:ext cx="9144000" cy="5340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8" name="Title 1"/>
          <p:cNvSpPr>
            <a:spLocks noGrp="1"/>
          </p:cNvSpPr>
          <p:nvPr>
            <p:ph type="ctrTitle"/>
          </p:nvPr>
        </p:nvSpPr>
        <p:spPr>
          <a:xfrm>
            <a:off x="476519" y="524639"/>
            <a:ext cx="6168981" cy="2387600"/>
          </a:xfrm>
        </p:spPr>
        <p:txBody>
          <a:bodyPr anchor="t" anchorCtr="0">
            <a:normAutofit/>
          </a:bodyPr>
          <a:lstStyle>
            <a:lvl1pPr algn="l">
              <a:defRPr sz="4000" b="0">
                <a:solidFill>
                  <a:schemeClr val="bg1"/>
                </a:solidFill>
              </a:defRPr>
            </a:lvl1pPr>
          </a:lstStyle>
          <a:p>
            <a:r>
              <a:rPr lang="en-GB"/>
              <a:t>Click to edit Master title style</a:t>
            </a:r>
            <a:endParaRPr lang="en-US" dirty="0"/>
          </a:p>
        </p:txBody>
      </p:sp>
      <p:sp>
        <p:nvSpPr>
          <p:cNvPr id="10" name="Subtitle 2"/>
          <p:cNvSpPr>
            <a:spLocks noGrp="1"/>
          </p:cNvSpPr>
          <p:nvPr>
            <p:ph type="subTitle" idx="1"/>
          </p:nvPr>
        </p:nvSpPr>
        <p:spPr>
          <a:xfrm>
            <a:off x="0" y="6788823"/>
            <a:ext cx="90152" cy="200112"/>
          </a:xfrm>
        </p:spPr>
        <p:txBody>
          <a:bodyPr>
            <a:normAutofit/>
          </a:bodyPr>
          <a:lstStyle>
            <a:lvl1pPr marL="0" indent="0" algn="ctr">
              <a:lnSpc>
                <a:spcPct val="100000"/>
              </a:lnSpc>
              <a:spcBef>
                <a:spcPts val="0"/>
              </a:spcBef>
              <a:buNone/>
              <a:defRPr sz="1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pic>
        <p:nvPicPr>
          <p:cNvPr id="11" name="Afbeelding 10"/>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16654" y="5031348"/>
            <a:ext cx="3946247" cy="1957587"/>
          </a:xfrm>
          <a:prstGeom prst="rect">
            <a:avLst/>
          </a:prstGeom>
        </p:spPr>
      </p:pic>
    </p:spTree>
    <p:extLst>
      <p:ext uri="{BB962C8B-B14F-4D97-AF65-F5344CB8AC3E}">
        <p14:creationId xmlns:p14="http://schemas.microsoft.com/office/powerpoint/2010/main" val="51414589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159770475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015806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52659-F07B-D599-3ACB-B141D34D7ADB}"/>
              </a:ext>
            </a:extLst>
          </p:cNvPr>
          <p:cNvSpPr>
            <a:spLocks noGrp="1"/>
          </p:cNvSpPr>
          <p:nvPr>
            <p:ph type="ctrTitle"/>
          </p:nvPr>
        </p:nvSpPr>
        <p:spPr>
          <a:xfrm>
            <a:off x="1143000" y="1122363"/>
            <a:ext cx="6858000" cy="2387600"/>
          </a:xfrm>
        </p:spPr>
        <p:txBody>
          <a:bodyPr anchor="b"/>
          <a:lstStyle>
            <a:lvl1pPr algn="ctr">
              <a:defRPr sz="4500"/>
            </a:lvl1pPr>
          </a:lstStyle>
          <a:p>
            <a:r>
              <a:rPr lang="en-GB"/>
              <a:t>Click to edit Master title style</a:t>
            </a:r>
            <a:endParaRPr lang="en-IT"/>
          </a:p>
        </p:txBody>
      </p:sp>
      <p:sp>
        <p:nvSpPr>
          <p:cNvPr id="3" name="Subtitle 2">
            <a:extLst>
              <a:ext uri="{FF2B5EF4-FFF2-40B4-BE49-F238E27FC236}">
                <a16:creationId xmlns:a16="http://schemas.microsoft.com/office/drawing/2014/main" id="{1FD06D11-D2FE-0CE8-00A6-20837234403A}"/>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IT"/>
          </a:p>
        </p:txBody>
      </p:sp>
      <p:sp>
        <p:nvSpPr>
          <p:cNvPr id="4" name="Date Placeholder 3">
            <a:extLst>
              <a:ext uri="{FF2B5EF4-FFF2-40B4-BE49-F238E27FC236}">
                <a16:creationId xmlns:a16="http://schemas.microsoft.com/office/drawing/2014/main" id="{DD9CF063-7EBC-6EC3-EA78-1F2E98D4E816}"/>
              </a:ext>
            </a:extLst>
          </p:cNvPr>
          <p:cNvSpPr>
            <a:spLocks noGrp="1"/>
          </p:cNvSpPr>
          <p:nvPr>
            <p:ph type="dt" sz="half" idx="10"/>
          </p:nvPr>
        </p:nvSpPr>
        <p:spPr/>
        <p:txBody>
          <a:bodyPr/>
          <a:lstStyle/>
          <a:p>
            <a:endParaRPr lang="en-IT"/>
          </a:p>
        </p:txBody>
      </p:sp>
      <p:sp>
        <p:nvSpPr>
          <p:cNvPr id="5" name="Footer Placeholder 4">
            <a:extLst>
              <a:ext uri="{FF2B5EF4-FFF2-40B4-BE49-F238E27FC236}">
                <a16:creationId xmlns:a16="http://schemas.microsoft.com/office/drawing/2014/main" id="{86F2B5F6-D986-DC19-AAFF-C950D72BD3B8}"/>
              </a:ext>
            </a:extLst>
          </p:cNvPr>
          <p:cNvSpPr>
            <a:spLocks noGrp="1"/>
          </p:cNvSpPr>
          <p:nvPr>
            <p:ph type="ftr" sz="quarter" idx="11"/>
          </p:nvPr>
        </p:nvSpPr>
        <p:spPr/>
        <p:txBody>
          <a:bodyPr/>
          <a:lstStyle/>
          <a:p>
            <a:pPr>
              <a:defRPr/>
            </a:pPr>
            <a:r>
              <a:rPr lang="it-IT" altLang="en-US"/>
              <a:t>Design and software architecture</a:t>
            </a:r>
          </a:p>
        </p:txBody>
      </p:sp>
      <p:sp>
        <p:nvSpPr>
          <p:cNvPr id="6" name="Slide Number Placeholder 5">
            <a:extLst>
              <a:ext uri="{FF2B5EF4-FFF2-40B4-BE49-F238E27FC236}">
                <a16:creationId xmlns:a16="http://schemas.microsoft.com/office/drawing/2014/main" id="{74BDAAB7-1A61-99AA-74D4-C3D583C790B2}"/>
              </a:ext>
            </a:extLst>
          </p:cNvPr>
          <p:cNvSpPr>
            <a:spLocks noGrp="1"/>
          </p:cNvSpPr>
          <p:nvPr>
            <p:ph type="sldNum" sz="quarter" idx="12"/>
          </p:nvPr>
        </p:nvSpPr>
        <p:spPr/>
        <p:txBody>
          <a:bodyPr/>
          <a:lstStyle/>
          <a:p>
            <a:fld id="{C7F0E3C7-E855-1F43-B585-FD88E042511C}" type="slidenum">
              <a:rPr lang="en-IT" smtClean="0"/>
              <a:t>‹#›</a:t>
            </a:fld>
            <a:endParaRPr lang="en-IT"/>
          </a:p>
        </p:txBody>
      </p:sp>
    </p:spTree>
    <p:extLst>
      <p:ext uri="{BB962C8B-B14F-4D97-AF65-F5344CB8AC3E}">
        <p14:creationId xmlns:p14="http://schemas.microsoft.com/office/powerpoint/2010/main" val="205872670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chor="ctr"/>
          <a:lstStyle/>
          <a:p>
            <a:r>
              <a:rPr lang="en-US"/>
              <a:t>Click to edit Master title style</a:t>
            </a:r>
          </a:p>
        </p:txBody>
      </p:sp>
      <p:sp>
        <p:nvSpPr>
          <p:cNvPr id="3" name="Text Placeholder 2"/>
          <p:cNvSpPr>
            <a:spLocks noGrp="1"/>
          </p:cNvSpPr>
          <p:nvPr>
            <p:ph type="body" idx="1"/>
          </p:nvPr>
        </p:nvSpPr>
        <p:spPr/>
        <p:txBody>
          <a:bodyPr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19491"/>
          <p:cNvSpPr>
            <a:spLocks noGrp="1" noChangeArrowheads="1"/>
          </p:cNvSpPr>
          <p:nvPr>
            <p:ph type="dt" sz="half" idx="10"/>
          </p:nvPr>
        </p:nvSpPr>
        <p:spPr>
          <a:ln/>
        </p:spPr>
        <p:txBody>
          <a:bodyPr/>
          <a:lstStyle>
            <a:lvl1pPr>
              <a:defRPr/>
            </a:lvl1pPr>
          </a:lstStyle>
          <a:p>
            <a:pPr>
              <a:defRPr/>
            </a:pPr>
            <a:endParaRPr lang="en-US"/>
          </a:p>
        </p:txBody>
      </p:sp>
      <p:sp>
        <p:nvSpPr>
          <p:cNvPr id="5" name="Rectangle 319492"/>
          <p:cNvSpPr>
            <a:spLocks noGrp="1" noChangeArrowheads="1"/>
          </p:cNvSpPr>
          <p:nvPr>
            <p:ph type="ftr" sz="quarter" idx="11"/>
          </p:nvPr>
        </p:nvSpPr>
        <p:spPr>
          <a:ln/>
        </p:spPr>
        <p:txBody>
          <a:bodyPr/>
          <a:lstStyle>
            <a:lvl1pPr>
              <a:defRPr/>
            </a:lvl1pPr>
          </a:lstStyle>
          <a:p>
            <a:pPr>
              <a:defRPr/>
            </a:pPr>
            <a:r>
              <a:rPr lang="en-US"/>
              <a:t>Design and software architecture</a:t>
            </a:r>
          </a:p>
        </p:txBody>
      </p:sp>
      <p:sp>
        <p:nvSpPr>
          <p:cNvPr id="6" name="Rectangle 5"/>
          <p:cNvSpPr>
            <a:spLocks noGrp="1" noChangeArrowheads="1"/>
          </p:cNvSpPr>
          <p:nvPr>
            <p:ph type="sldNum" sz="quarter" idx="12"/>
          </p:nvPr>
        </p:nvSpPr>
        <p:spPr/>
        <p:txBody>
          <a:bodyPr/>
          <a:lstStyle>
            <a:lvl1pPr>
              <a:defRPr/>
            </a:lvl1pPr>
          </a:lstStyle>
          <a:p>
            <a:pPr>
              <a:defRPr/>
            </a:pPr>
            <a:fld id="{0AC61248-BF51-684E-953F-611275039CCC}" type="slidenum">
              <a:rPr lang="en-US"/>
              <a:pPr>
                <a:defRPr/>
              </a:pPr>
              <a:t>‹#›</a:t>
            </a:fld>
            <a:endParaRPr lang="en-US"/>
          </a:p>
        </p:txBody>
      </p:sp>
    </p:spTree>
    <p:extLst>
      <p:ext uri="{BB962C8B-B14F-4D97-AF65-F5344CB8AC3E}">
        <p14:creationId xmlns:p14="http://schemas.microsoft.com/office/powerpoint/2010/main" val="1490640704"/>
      </p:ext>
    </p:extLst>
  </p:cSld>
  <p:clrMapOvr>
    <a:masterClrMapping/>
  </p:clrMapOvr>
  <p:transition spd="med">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697002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1DAD2-D00B-1B13-A313-C07998B4E67B}"/>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40332F74-A7F1-4C05-F09B-8A0DA52D3E8D}"/>
              </a:ext>
            </a:extLst>
          </p:cNvPr>
          <p:cNvSpPr>
            <a:spLocks noGrp="1"/>
          </p:cNvSpPr>
          <p:nvPr>
            <p:ph sz="half" idx="1"/>
          </p:nvPr>
        </p:nvSpPr>
        <p:spPr>
          <a:xfrm>
            <a:off x="6286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Content Placeholder 3">
            <a:extLst>
              <a:ext uri="{FF2B5EF4-FFF2-40B4-BE49-F238E27FC236}">
                <a16:creationId xmlns:a16="http://schemas.microsoft.com/office/drawing/2014/main" id="{00A77928-6E09-63D5-F461-F7968D84DF5C}"/>
              </a:ext>
            </a:extLst>
          </p:cNvPr>
          <p:cNvSpPr>
            <a:spLocks noGrp="1"/>
          </p:cNvSpPr>
          <p:nvPr>
            <p:ph sz="half" idx="2"/>
          </p:nvPr>
        </p:nvSpPr>
        <p:spPr>
          <a:xfrm>
            <a:off x="46291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Date Placeholder 4">
            <a:extLst>
              <a:ext uri="{FF2B5EF4-FFF2-40B4-BE49-F238E27FC236}">
                <a16:creationId xmlns:a16="http://schemas.microsoft.com/office/drawing/2014/main" id="{4AD0AF6D-F53C-0A6A-12DD-87EE750582A7}"/>
              </a:ext>
            </a:extLst>
          </p:cNvPr>
          <p:cNvSpPr>
            <a:spLocks noGrp="1"/>
          </p:cNvSpPr>
          <p:nvPr>
            <p:ph type="dt" sz="half" idx="10"/>
          </p:nvPr>
        </p:nvSpPr>
        <p:spPr/>
        <p:txBody>
          <a:bodyPr/>
          <a:lstStyle/>
          <a:p>
            <a:pPr>
              <a:defRPr/>
            </a:pPr>
            <a:endParaRPr lang="it-IT"/>
          </a:p>
        </p:txBody>
      </p:sp>
      <p:sp>
        <p:nvSpPr>
          <p:cNvPr id="6" name="Footer Placeholder 5">
            <a:extLst>
              <a:ext uri="{FF2B5EF4-FFF2-40B4-BE49-F238E27FC236}">
                <a16:creationId xmlns:a16="http://schemas.microsoft.com/office/drawing/2014/main" id="{03F802C3-EC0A-B18E-E4A0-3CD4A6C853C8}"/>
              </a:ext>
            </a:extLst>
          </p:cNvPr>
          <p:cNvSpPr>
            <a:spLocks noGrp="1"/>
          </p:cNvSpPr>
          <p:nvPr>
            <p:ph type="ftr" sz="quarter" idx="11"/>
          </p:nvPr>
        </p:nvSpPr>
        <p:spPr/>
        <p:txBody>
          <a:bodyPr/>
          <a:lstStyle/>
          <a:p>
            <a:pPr>
              <a:defRPr/>
            </a:pPr>
            <a:r>
              <a:rPr lang="it-IT" altLang="en-US"/>
              <a:t>Design and software architecture</a:t>
            </a:r>
          </a:p>
        </p:txBody>
      </p:sp>
      <p:sp>
        <p:nvSpPr>
          <p:cNvPr id="7" name="Slide Number Placeholder 6">
            <a:extLst>
              <a:ext uri="{FF2B5EF4-FFF2-40B4-BE49-F238E27FC236}">
                <a16:creationId xmlns:a16="http://schemas.microsoft.com/office/drawing/2014/main" id="{36C555B3-2DFE-B92E-9ACC-69E76207C2B1}"/>
              </a:ext>
            </a:extLst>
          </p:cNvPr>
          <p:cNvSpPr>
            <a:spLocks noGrp="1"/>
          </p:cNvSpPr>
          <p:nvPr>
            <p:ph type="sldNum" sz="quarter" idx="12"/>
          </p:nvPr>
        </p:nvSpPr>
        <p:spPr/>
        <p:txBody>
          <a:bodyPr/>
          <a:lstStyle/>
          <a:p>
            <a:pPr>
              <a:defRPr/>
            </a:pPr>
            <a:fld id="{5734B508-35AB-CA4F-84E9-91F2D41C4D46}" type="slidenum">
              <a:rPr lang="it-IT" altLang="en-US" smtClean="0"/>
              <a:pPr>
                <a:defRPr/>
              </a:pPr>
              <a:t>‹#›</a:t>
            </a:fld>
            <a:endParaRPr lang="it-IT" altLang="en-US"/>
          </a:p>
        </p:txBody>
      </p:sp>
    </p:spTree>
    <p:extLst>
      <p:ext uri="{BB962C8B-B14F-4D97-AF65-F5344CB8AC3E}">
        <p14:creationId xmlns:p14="http://schemas.microsoft.com/office/powerpoint/2010/main" val="64912280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Subtitle 1 column">
  <p:cSld name="Title and Subtitle 1 column">
    <p:spTree>
      <p:nvGrpSpPr>
        <p:cNvPr id="1" name="Shape 118"/>
        <p:cNvGrpSpPr/>
        <p:nvPr/>
      </p:nvGrpSpPr>
      <p:grpSpPr>
        <a:xfrm>
          <a:off x="0" y="0"/>
          <a:ext cx="0" cy="0"/>
          <a:chOff x="0" y="0"/>
          <a:chExt cx="0" cy="0"/>
        </a:xfrm>
      </p:grpSpPr>
      <p:sp>
        <p:nvSpPr>
          <p:cNvPr id="119" name="Google Shape;119;g1959ef893c8_0_139"/>
          <p:cNvSpPr txBox="1">
            <a:spLocks noGrp="1"/>
          </p:cNvSpPr>
          <p:nvPr>
            <p:ph type="title"/>
          </p:nvPr>
        </p:nvSpPr>
        <p:spPr>
          <a:xfrm>
            <a:off x="457200" y="280416"/>
            <a:ext cx="8229600" cy="492300"/>
          </a:xfrm>
          <a:prstGeom prst="rect">
            <a:avLst/>
          </a:prstGeom>
          <a:noFill/>
          <a:ln>
            <a:noFill/>
          </a:ln>
        </p:spPr>
        <p:txBody>
          <a:bodyPr spcFirstLastPara="1" wrap="square" lIns="121900" tIns="121900" rIns="121900" bIns="121900" anchor="t" anchorCtr="0">
            <a:normAutofit/>
          </a:bodyPr>
          <a:lstStyle>
            <a:lvl1pPr lvl="0" algn="l" rtl="0">
              <a:lnSpc>
                <a:spcPct val="100000"/>
              </a:lnSpc>
              <a:spcBef>
                <a:spcPts val="0"/>
              </a:spcBef>
              <a:spcAft>
                <a:spcPts val="0"/>
              </a:spcAft>
              <a:buClr>
                <a:schemeClr val="dk1"/>
              </a:buClr>
              <a:buSzPts val="3200"/>
              <a:buFont typeface="Helvetica Neue"/>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2" name="Google Shape;122;g1959ef893c8_0_139"/>
          <p:cNvSpPr txBox="1">
            <a:spLocks noGrp="1"/>
          </p:cNvSpPr>
          <p:nvPr>
            <p:ph type="body" idx="1"/>
          </p:nvPr>
        </p:nvSpPr>
        <p:spPr>
          <a:xfrm>
            <a:off x="457200" y="731520"/>
            <a:ext cx="8229600" cy="574500"/>
          </a:xfrm>
          <a:prstGeom prst="rect">
            <a:avLst/>
          </a:prstGeom>
          <a:noFill/>
          <a:ln>
            <a:noFill/>
          </a:ln>
        </p:spPr>
        <p:txBody>
          <a:bodyPr spcFirstLastPara="1" wrap="square" lIns="121900" tIns="121900" rIns="121900" bIns="121900" anchor="t" anchorCtr="0">
            <a:normAutofit/>
          </a:bodyPr>
          <a:lstStyle>
            <a:lvl1pPr marL="342900" lvl="0" indent="-171450" algn="l" rtl="0">
              <a:lnSpc>
                <a:spcPct val="100000"/>
              </a:lnSpc>
              <a:spcBef>
                <a:spcPts val="750"/>
              </a:spcBef>
              <a:spcAft>
                <a:spcPts val="0"/>
              </a:spcAft>
              <a:buClr>
                <a:schemeClr val="dk1"/>
              </a:buClr>
              <a:buSzPts val="2100"/>
              <a:buNone/>
              <a:defRPr sz="1575"/>
            </a:lvl1pPr>
            <a:lvl2pPr marL="685800" lvl="1" indent="-171450" algn="l" rtl="0">
              <a:lnSpc>
                <a:spcPct val="90000"/>
              </a:lnSpc>
              <a:spcBef>
                <a:spcPts val="375"/>
              </a:spcBef>
              <a:spcAft>
                <a:spcPts val="0"/>
              </a:spcAft>
              <a:buClr>
                <a:schemeClr val="dk1"/>
              </a:buClr>
              <a:buSzPts val="2400"/>
              <a:buNone/>
              <a:defRPr sz="1800"/>
            </a:lvl2pPr>
            <a:lvl3pPr marL="1028700" lvl="2" indent="-171450" algn="l" rtl="0">
              <a:lnSpc>
                <a:spcPct val="90000"/>
              </a:lnSpc>
              <a:spcBef>
                <a:spcPts val="375"/>
              </a:spcBef>
              <a:spcAft>
                <a:spcPts val="0"/>
              </a:spcAft>
              <a:buClr>
                <a:schemeClr val="dk1"/>
              </a:buClr>
              <a:buSzPts val="2400"/>
              <a:buNone/>
              <a:defRPr sz="1800"/>
            </a:lvl3pPr>
            <a:lvl4pPr marL="1371600" lvl="3" indent="-171450" algn="l" rtl="0">
              <a:lnSpc>
                <a:spcPct val="90000"/>
              </a:lnSpc>
              <a:spcBef>
                <a:spcPts val="375"/>
              </a:spcBef>
              <a:spcAft>
                <a:spcPts val="0"/>
              </a:spcAft>
              <a:buClr>
                <a:schemeClr val="dk1"/>
              </a:buClr>
              <a:buSzPts val="1900"/>
              <a:buNone/>
              <a:defRPr sz="1800"/>
            </a:lvl4pPr>
            <a:lvl5pPr marL="1714500" lvl="4" indent="-171450" algn="l" rtl="0">
              <a:lnSpc>
                <a:spcPct val="90000"/>
              </a:lnSpc>
              <a:spcBef>
                <a:spcPts val="375"/>
              </a:spcBef>
              <a:spcAft>
                <a:spcPts val="0"/>
              </a:spcAft>
              <a:buClr>
                <a:schemeClr val="dk1"/>
              </a:buClr>
              <a:buSzPts val="2400"/>
              <a:buNone/>
              <a:defRPr sz="1800"/>
            </a:lvl5pPr>
            <a:lvl6pPr marL="2057400" lvl="5" indent="-285750" algn="l" rtl="0">
              <a:lnSpc>
                <a:spcPct val="90000"/>
              </a:lnSpc>
              <a:spcBef>
                <a:spcPts val="375"/>
              </a:spcBef>
              <a:spcAft>
                <a:spcPts val="0"/>
              </a:spcAft>
              <a:buClr>
                <a:schemeClr val="dk1"/>
              </a:buClr>
              <a:buSzPts val="2400"/>
              <a:buChar char="•"/>
              <a:defRPr/>
            </a:lvl6pPr>
            <a:lvl7pPr marL="2400300" lvl="6" indent="-285750" algn="l" rtl="0">
              <a:lnSpc>
                <a:spcPct val="90000"/>
              </a:lnSpc>
              <a:spcBef>
                <a:spcPts val="375"/>
              </a:spcBef>
              <a:spcAft>
                <a:spcPts val="0"/>
              </a:spcAft>
              <a:buClr>
                <a:schemeClr val="dk1"/>
              </a:buClr>
              <a:buSzPts val="2400"/>
              <a:buChar char="•"/>
              <a:defRPr/>
            </a:lvl7pPr>
            <a:lvl8pPr marL="2743200" lvl="7" indent="-285750" algn="l" rtl="0">
              <a:lnSpc>
                <a:spcPct val="90000"/>
              </a:lnSpc>
              <a:spcBef>
                <a:spcPts val="375"/>
              </a:spcBef>
              <a:spcAft>
                <a:spcPts val="0"/>
              </a:spcAft>
              <a:buClr>
                <a:schemeClr val="dk1"/>
              </a:buClr>
              <a:buSzPts val="2400"/>
              <a:buChar char="•"/>
              <a:defRPr/>
            </a:lvl8pPr>
            <a:lvl9pPr marL="3086100" lvl="8" indent="-285750" algn="l" rtl="0">
              <a:lnSpc>
                <a:spcPct val="90000"/>
              </a:lnSpc>
              <a:spcBef>
                <a:spcPts val="375"/>
              </a:spcBef>
              <a:spcAft>
                <a:spcPts val="0"/>
              </a:spcAft>
              <a:buClr>
                <a:schemeClr val="dk1"/>
              </a:buClr>
              <a:buSzPts val="2400"/>
              <a:buChar char="•"/>
              <a:defRPr/>
            </a:lvl9pPr>
          </a:lstStyle>
          <a:p>
            <a:endParaRPr/>
          </a:p>
        </p:txBody>
      </p:sp>
      <p:sp>
        <p:nvSpPr>
          <p:cNvPr id="123" name="Google Shape;123;g1959ef893c8_0_139"/>
          <p:cNvSpPr txBox="1">
            <a:spLocks noGrp="1"/>
          </p:cNvSpPr>
          <p:nvPr>
            <p:ph type="body" idx="2"/>
          </p:nvPr>
        </p:nvSpPr>
        <p:spPr>
          <a:xfrm>
            <a:off x="457200" y="1530351"/>
            <a:ext cx="8229600" cy="4345500"/>
          </a:xfrm>
          <a:prstGeom prst="rect">
            <a:avLst/>
          </a:prstGeom>
          <a:noFill/>
          <a:ln>
            <a:noFill/>
          </a:ln>
        </p:spPr>
        <p:txBody>
          <a:bodyPr spcFirstLastPara="1" wrap="square" lIns="121900" tIns="121900" rIns="121900" bIns="121900" anchor="t" anchorCtr="0">
            <a:normAutofit/>
          </a:bodyPr>
          <a:lstStyle>
            <a:lvl1pPr marL="342900" lvl="0" indent="-285750" algn="l" rtl="0">
              <a:lnSpc>
                <a:spcPct val="90000"/>
              </a:lnSpc>
              <a:spcBef>
                <a:spcPts val="750"/>
              </a:spcBef>
              <a:spcAft>
                <a:spcPts val="0"/>
              </a:spcAft>
              <a:buClr>
                <a:schemeClr val="dk1"/>
              </a:buClr>
              <a:buSzPts val="2400"/>
              <a:buChar char="•"/>
              <a:defRPr/>
            </a:lvl1pPr>
            <a:lvl2pPr marL="685800" lvl="1" indent="-285750" algn="l" rtl="0">
              <a:lnSpc>
                <a:spcPct val="90000"/>
              </a:lnSpc>
              <a:spcBef>
                <a:spcPts val="375"/>
              </a:spcBef>
              <a:spcAft>
                <a:spcPts val="0"/>
              </a:spcAft>
              <a:buClr>
                <a:schemeClr val="dk1"/>
              </a:buClr>
              <a:buSzPts val="2400"/>
              <a:buChar char="•"/>
              <a:defRPr/>
            </a:lvl2pPr>
            <a:lvl3pPr marL="1028700" lvl="2" indent="-285750" algn="l" rtl="0">
              <a:lnSpc>
                <a:spcPct val="90000"/>
              </a:lnSpc>
              <a:spcBef>
                <a:spcPts val="375"/>
              </a:spcBef>
              <a:spcAft>
                <a:spcPts val="0"/>
              </a:spcAft>
              <a:buClr>
                <a:schemeClr val="dk1"/>
              </a:buClr>
              <a:buSzPts val="2400"/>
              <a:buChar char="•"/>
              <a:defRPr/>
            </a:lvl3pPr>
            <a:lvl4pPr marL="1371600" lvl="3" indent="-261938" algn="l" rtl="0">
              <a:lnSpc>
                <a:spcPct val="90000"/>
              </a:lnSpc>
              <a:spcBef>
                <a:spcPts val="375"/>
              </a:spcBef>
              <a:spcAft>
                <a:spcPts val="0"/>
              </a:spcAft>
              <a:buClr>
                <a:schemeClr val="dk1"/>
              </a:buClr>
              <a:buSzPts val="1900"/>
              <a:buChar char="•"/>
              <a:defRPr/>
            </a:lvl4pPr>
            <a:lvl5pPr marL="1714500" lvl="4" indent="-285750" algn="l" rtl="0">
              <a:lnSpc>
                <a:spcPct val="90000"/>
              </a:lnSpc>
              <a:spcBef>
                <a:spcPts val="375"/>
              </a:spcBef>
              <a:spcAft>
                <a:spcPts val="0"/>
              </a:spcAft>
              <a:buClr>
                <a:schemeClr val="dk1"/>
              </a:buClr>
              <a:buSzPts val="2400"/>
              <a:buChar char="•"/>
              <a:defRPr/>
            </a:lvl5pPr>
            <a:lvl6pPr marL="2057400" lvl="5" indent="-285750" algn="l" rtl="0">
              <a:lnSpc>
                <a:spcPct val="90000"/>
              </a:lnSpc>
              <a:spcBef>
                <a:spcPts val="375"/>
              </a:spcBef>
              <a:spcAft>
                <a:spcPts val="0"/>
              </a:spcAft>
              <a:buClr>
                <a:schemeClr val="dk1"/>
              </a:buClr>
              <a:buSzPts val="2400"/>
              <a:buChar char="•"/>
              <a:defRPr/>
            </a:lvl6pPr>
            <a:lvl7pPr marL="2400300" lvl="6" indent="-285750" algn="l" rtl="0">
              <a:lnSpc>
                <a:spcPct val="90000"/>
              </a:lnSpc>
              <a:spcBef>
                <a:spcPts val="375"/>
              </a:spcBef>
              <a:spcAft>
                <a:spcPts val="0"/>
              </a:spcAft>
              <a:buClr>
                <a:schemeClr val="dk1"/>
              </a:buClr>
              <a:buSzPts val="2400"/>
              <a:buChar char="•"/>
              <a:defRPr/>
            </a:lvl7pPr>
            <a:lvl8pPr marL="2743200" lvl="7" indent="-285750" algn="l" rtl="0">
              <a:lnSpc>
                <a:spcPct val="90000"/>
              </a:lnSpc>
              <a:spcBef>
                <a:spcPts val="375"/>
              </a:spcBef>
              <a:spcAft>
                <a:spcPts val="0"/>
              </a:spcAft>
              <a:buClr>
                <a:schemeClr val="dk1"/>
              </a:buClr>
              <a:buSzPts val="2400"/>
              <a:buChar char="•"/>
              <a:defRPr/>
            </a:lvl8pPr>
            <a:lvl9pPr marL="3086100" lvl="8" indent="-285750" algn="l" rtl="0">
              <a:lnSpc>
                <a:spcPct val="90000"/>
              </a:lnSpc>
              <a:spcBef>
                <a:spcPts val="375"/>
              </a:spcBef>
              <a:spcAft>
                <a:spcPts val="0"/>
              </a:spcAft>
              <a:buClr>
                <a:schemeClr val="dk1"/>
              </a:buClr>
              <a:buSzPts val="2400"/>
              <a:buChar char="•"/>
              <a:defRPr/>
            </a:lvl9pPr>
          </a:lstStyle>
          <a:p>
            <a:endParaRPr/>
          </a:p>
        </p:txBody>
      </p:sp>
      <p:sp>
        <p:nvSpPr>
          <p:cNvPr id="124" name="Google Shape;124;g1959ef893c8_0_139"/>
          <p:cNvSpPr txBox="1">
            <a:spLocks noGrp="1"/>
          </p:cNvSpPr>
          <p:nvPr>
            <p:ph type="sldNum" idx="12"/>
          </p:nvPr>
        </p:nvSpPr>
        <p:spPr>
          <a:xfrm>
            <a:off x="8593139" y="6378519"/>
            <a:ext cx="346275" cy="366000"/>
          </a:xfrm>
          <a:prstGeom prst="rect">
            <a:avLst/>
          </a:prstGeom>
          <a:noFill/>
          <a:ln>
            <a:noFill/>
          </a:ln>
        </p:spPr>
        <p:txBody>
          <a:bodyPr spcFirstLastPara="1" wrap="square" lIns="121900" tIns="60925" rIns="121900" bIns="60925" anchor="ctr" anchorCtr="0">
            <a:noAutofit/>
          </a:bodyPr>
          <a:lstStyle>
            <a:lvl1pPr marL="0" lvl="0" indent="0" algn="r" rtl="0">
              <a:spcBef>
                <a:spcPts val="0"/>
              </a:spcBef>
              <a:buNone/>
              <a:defRPr sz="600">
                <a:solidFill>
                  <a:schemeClr val="dk2"/>
                </a:solidFill>
                <a:latin typeface="Helvetica Neue Light"/>
                <a:ea typeface="Helvetica Neue Light"/>
                <a:cs typeface="Helvetica Neue Light"/>
                <a:sym typeface="Helvetica Neue Light"/>
              </a:defRPr>
            </a:lvl1pPr>
            <a:lvl2pPr marL="0" lvl="1" indent="0" algn="r" rtl="0">
              <a:spcBef>
                <a:spcPts val="0"/>
              </a:spcBef>
              <a:buNone/>
              <a:defRPr sz="600">
                <a:solidFill>
                  <a:schemeClr val="dk2"/>
                </a:solidFill>
                <a:latin typeface="Helvetica Neue Light"/>
                <a:ea typeface="Helvetica Neue Light"/>
                <a:cs typeface="Helvetica Neue Light"/>
                <a:sym typeface="Helvetica Neue Light"/>
              </a:defRPr>
            </a:lvl2pPr>
            <a:lvl3pPr marL="0" lvl="2" indent="0" algn="r" rtl="0">
              <a:spcBef>
                <a:spcPts val="0"/>
              </a:spcBef>
              <a:buNone/>
              <a:defRPr sz="600">
                <a:solidFill>
                  <a:schemeClr val="dk2"/>
                </a:solidFill>
                <a:latin typeface="Helvetica Neue Light"/>
                <a:ea typeface="Helvetica Neue Light"/>
                <a:cs typeface="Helvetica Neue Light"/>
                <a:sym typeface="Helvetica Neue Light"/>
              </a:defRPr>
            </a:lvl3pPr>
            <a:lvl4pPr marL="0" lvl="3" indent="0" algn="r" rtl="0">
              <a:spcBef>
                <a:spcPts val="0"/>
              </a:spcBef>
              <a:buNone/>
              <a:defRPr sz="600">
                <a:solidFill>
                  <a:schemeClr val="dk2"/>
                </a:solidFill>
                <a:latin typeface="Helvetica Neue Light"/>
                <a:ea typeface="Helvetica Neue Light"/>
                <a:cs typeface="Helvetica Neue Light"/>
                <a:sym typeface="Helvetica Neue Light"/>
              </a:defRPr>
            </a:lvl4pPr>
            <a:lvl5pPr marL="0" lvl="4" indent="0" algn="r" rtl="0">
              <a:spcBef>
                <a:spcPts val="0"/>
              </a:spcBef>
              <a:buNone/>
              <a:defRPr sz="600">
                <a:solidFill>
                  <a:schemeClr val="dk2"/>
                </a:solidFill>
                <a:latin typeface="Helvetica Neue Light"/>
                <a:ea typeface="Helvetica Neue Light"/>
                <a:cs typeface="Helvetica Neue Light"/>
                <a:sym typeface="Helvetica Neue Light"/>
              </a:defRPr>
            </a:lvl5pPr>
            <a:lvl6pPr marL="0" lvl="5" indent="0" algn="r" rtl="0">
              <a:spcBef>
                <a:spcPts val="0"/>
              </a:spcBef>
              <a:buNone/>
              <a:defRPr sz="600">
                <a:solidFill>
                  <a:schemeClr val="dk2"/>
                </a:solidFill>
                <a:latin typeface="Helvetica Neue Light"/>
                <a:ea typeface="Helvetica Neue Light"/>
                <a:cs typeface="Helvetica Neue Light"/>
                <a:sym typeface="Helvetica Neue Light"/>
              </a:defRPr>
            </a:lvl6pPr>
            <a:lvl7pPr marL="0" lvl="6" indent="0" algn="r" rtl="0">
              <a:spcBef>
                <a:spcPts val="0"/>
              </a:spcBef>
              <a:buNone/>
              <a:defRPr sz="600">
                <a:solidFill>
                  <a:schemeClr val="dk2"/>
                </a:solidFill>
                <a:latin typeface="Helvetica Neue Light"/>
                <a:ea typeface="Helvetica Neue Light"/>
                <a:cs typeface="Helvetica Neue Light"/>
                <a:sym typeface="Helvetica Neue Light"/>
              </a:defRPr>
            </a:lvl7pPr>
            <a:lvl8pPr marL="0" lvl="7" indent="0" algn="r" rtl="0">
              <a:spcBef>
                <a:spcPts val="0"/>
              </a:spcBef>
              <a:buNone/>
              <a:defRPr sz="600">
                <a:solidFill>
                  <a:schemeClr val="dk2"/>
                </a:solidFill>
                <a:latin typeface="Helvetica Neue Light"/>
                <a:ea typeface="Helvetica Neue Light"/>
                <a:cs typeface="Helvetica Neue Light"/>
                <a:sym typeface="Helvetica Neue Light"/>
              </a:defRPr>
            </a:lvl8pPr>
            <a:lvl9pPr marL="0" lvl="8" indent="0" algn="r" rtl="0">
              <a:spcBef>
                <a:spcPts val="0"/>
              </a:spcBef>
              <a:buNone/>
              <a:defRPr sz="600">
                <a:solidFill>
                  <a:schemeClr val="dk2"/>
                </a:solidFill>
                <a:latin typeface="Helvetica Neue Light"/>
                <a:ea typeface="Helvetica Neue Light"/>
                <a:cs typeface="Helvetica Neue Light"/>
                <a:sym typeface="Helvetica Neue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104949257"/>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with subtitle">
  <p:cSld name="Title with subtitle">
    <p:bg>
      <p:bgPr>
        <a:solidFill>
          <a:schemeClr val="lt1"/>
        </a:solidFill>
        <a:effectLst/>
      </p:bgPr>
    </p:bg>
    <p:spTree>
      <p:nvGrpSpPr>
        <p:cNvPr id="1" name="Shape 38"/>
        <p:cNvGrpSpPr/>
        <p:nvPr/>
      </p:nvGrpSpPr>
      <p:grpSpPr>
        <a:xfrm>
          <a:off x="0" y="0"/>
          <a:ext cx="0" cy="0"/>
          <a:chOff x="0" y="0"/>
          <a:chExt cx="0" cy="0"/>
        </a:xfrm>
      </p:grpSpPr>
      <p:sp>
        <p:nvSpPr>
          <p:cNvPr id="39" name="Google Shape;39;g193b087b2a6_0_2538"/>
          <p:cNvSpPr txBox="1">
            <a:spLocks noGrp="1"/>
          </p:cNvSpPr>
          <p:nvPr>
            <p:ph type="title"/>
          </p:nvPr>
        </p:nvSpPr>
        <p:spPr>
          <a:xfrm>
            <a:off x="457200" y="280416"/>
            <a:ext cx="8229600" cy="7389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dk1"/>
              </a:buClr>
              <a:buSzPts val="3700"/>
              <a:buFont typeface="Helvetica Neue"/>
              <a:buNone/>
              <a:defRPr sz="2775">
                <a:latin typeface="Helvetica Neue"/>
                <a:ea typeface="Helvetica Neue"/>
                <a:cs typeface="Helvetica Neue"/>
                <a:sym typeface="Helvetica Neu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41" name="Google Shape;41;g193b087b2a6_0_2538"/>
          <p:cNvSpPr txBox="1">
            <a:spLocks noGrp="1"/>
          </p:cNvSpPr>
          <p:nvPr>
            <p:ph type="subTitle" idx="1"/>
          </p:nvPr>
        </p:nvSpPr>
        <p:spPr>
          <a:xfrm>
            <a:off x="457200" y="920767"/>
            <a:ext cx="8048475" cy="520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750"/>
              </a:spcBef>
              <a:spcAft>
                <a:spcPts val="0"/>
              </a:spcAft>
              <a:buSzPts val="2800"/>
              <a:buNone/>
              <a:defRPr/>
            </a:lvl1pPr>
            <a:lvl2pPr lvl="1" algn="l">
              <a:lnSpc>
                <a:spcPct val="90000"/>
              </a:lnSpc>
              <a:spcBef>
                <a:spcPts val="375"/>
              </a:spcBef>
              <a:spcAft>
                <a:spcPts val="0"/>
              </a:spcAft>
              <a:buSzPts val="2400"/>
              <a:buNone/>
              <a:defRPr/>
            </a:lvl2pPr>
            <a:lvl3pPr lvl="2" algn="l">
              <a:lnSpc>
                <a:spcPct val="90000"/>
              </a:lnSpc>
              <a:spcBef>
                <a:spcPts val="375"/>
              </a:spcBef>
              <a:spcAft>
                <a:spcPts val="0"/>
              </a:spcAft>
              <a:buSzPts val="2000"/>
              <a:buNone/>
              <a:defRPr/>
            </a:lvl3pPr>
            <a:lvl4pPr lvl="3" algn="l">
              <a:lnSpc>
                <a:spcPct val="90000"/>
              </a:lnSpc>
              <a:spcBef>
                <a:spcPts val="375"/>
              </a:spcBef>
              <a:spcAft>
                <a:spcPts val="0"/>
              </a:spcAft>
              <a:buSzPts val="1800"/>
              <a:buNone/>
              <a:defRPr/>
            </a:lvl4pPr>
            <a:lvl5pPr lvl="4" algn="l">
              <a:lnSpc>
                <a:spcPct val="90000"/>
              </a:lnSpc>
              <a:spcBef>
                <a:spcPts val="375"/>
              </a:spcBef>
              <a:spcAft>
                <a:spcPts val="0"/>
              </a:spcAft>
              <a:buSzPts val="1800"/>
              <a:buNone/>
              <a:defRPr/>
            </a:lvl5pPr>
            <a:lvl6pPr lvl="5" algn="l">
              <a:lnSpc>
                <a:spcPct val="90000"/>
              </a:lnSpc>
              <a:spcBef>
                <a:spcPts val="375"/>
              </a:spcBef>
              <a:spcAft>
                <a:spcPts val="0"/>
              </a:spcAft>
              <a:buSzPts val="1800"/>
              <a:buNone/>
              <a:defRPr/>
            </a:lvl6pPr>
            <a:lvl7pPr lvl="6" algn="l">
              <a:lnSpc>
                <a:spcPct val="90000"/>
              </a:lnSpc>
              <a:spcBef>
                <a:spcPts val="375"/>
              </a:spcBef>
              <a:spcAft>
                <a:spcPts val="0"/>
              </a:spcAft>
              <a:buSzPts val="1800"/>
              <a:buNone/>
              <a:defRPr/>
            </a:lvl7pPr>
            <a:lvl8pPr lvl="7" algn="l">
              <a:lnSpc>
                <a:spcPct val="90000"/>
              </a:lnSpc>
              <a:spcBef>
                <a:spcPts val="375"/>
              </a:spcBef>
              <a:spcAft>
                <a:spcPts val="0"/>
              </a:spcAft>
              <a:buSzPts val="1800"/>
              <a:buNone/>
              <a:defRPr/>
            </a:lvl8pPr>
            <a:lvl9pPr lvl="8" algn="l">
              <a:lnSpc>
                <a:spcPct val="90000"/>
              </a:lnSpc>
              <a:spcBef>
                <a:spcPts val="375"/>
              </a:spcBef>
              <a:spcAft>
                <a:spcPts val="0"/>
              </a:spcAft>
              <a:buSzPts val="1800"/>
              <a:buNone/>
              <a:defRPr/>
            </a:lvl9pPr>
          </a:lstStyle>
          <a:p>
            <a:endParaRPr/>
          </a:p>
        </p:txBody>
      </p:sp>
    </p:spTree>
    <p:extLst>
      <p:ext uri="{BB962C8B-B14F-4D97-AF65-F5344CB8AC3E}">
        <p14:creationId xmlns:p14="http://schemas.microsoft.com/office/powerpoint/2010/main" val="814515490"/>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Only 1">
  <p:cSld name="Title Only 1">
    <p:bg>
      <p:bgPr>
        <a:solidFill>
          <a:schemeClr val="lt1"/>
        </a:solidFill>
        <a:effectLst/>
      </p:bgPr>
    </p:bg>
    <p:spTree>
      <p:nvGrpSpPr>
        <p:cNvPr id="1" name="Shape 42"/>
        <p:cNvGrpSpPr/>
        <p:nvPr/>
      </p:nvGrpSpPr>
      <p:grpSpPr>
        <a:xfrm>
          <a:off x="0" y="0"/>
          <a:ext cx="0" cy="0"/>
          <a:chOff x="0" y="0"/>
          <a:chExt cx="0" cy="0"/>
        </a:xfrm>
      </p:grpSpPr>
      <p:sp>
        <p:nvSpPr>
          <p:cNvPr id="43" name="Google Shape;43;g193b087b2a6_0_547"/>
          <p:cNvSpPr txBox="1">
            <a:spLocks noGrp="1"/>
          </p:cNvSpPr>
          <p:nvPr>
            <p:ph type="title"/>
          </p:nvPr>
        </p:nvSpPr>
        <p:spPr>
          <a:xfrm>
            <a:off x="457200" y="280416"/>
            <a:ext cx="8229600" cy="7389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dk1"/>
              </a:buClr>
              <a:buSzPts val="3700"/>
              <a:buFont typeface="Helvetica Neue"/>
              <a:buNone/>
              <a:defRPr sz="2775">
                <a:latin typeface="Helvetica Neue"/>
                <a:ea typeface="Helvetica Neue"/>
                <a:cs typeface="Helvetica Neue"/>
                <a:sym typeface="Helvetica Neu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Tree>
    <p:extLst>
      <p:ext uri="{BB962C8B-B14F-4D97-AF65-F5344CB8AC3E}">
        <p14:creationId xmlns:p14="http://schemas.microsoft.com/office/powerpoint/2010/main" val="2146919017"/>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Only">
  <p:cSld name="Title Only">
    <p:bg>
      <p:bgPr>
        <a:solidFill>
          <a:schemeClr val="lt1"/>
        </a:solidFill>
        <a:effectLst/>
      </p:bgPr>
    </p:bg>
    <p:spTree>
      <p:nvGrpSpPr>
        <p:cNvPr id="1" name="Shape 393"/>
        <p:cNvGrpSpPr/>
        <p:nvPr/>
      </p:nvGrpSpPr>
      <p:grpSpPr>
        <a:xfrm>
          <a:off x="0" y="0"/>
          <a:ext cx="0" cy="0"/>
          <a:chOff x="0" y="0"/>
          <a:chExt cx="0" cy="0"/>
        </a:xfrm>
      </p:grpSpPr>
      <p:sp>
        <p:nvSpPr>
          <p:cNvPr id="394" name="Google Shape;394;g1959ef893c8_0_2423"/>
          <p:cNvSpPr txBox="1">
            <a:spLocks noGrp="1"/>
          </p:cNvSpPr>
          <p:nvPr>
            <p:ph type="title"/>
          </p:nvPr>
        </p:nvSpPr>
        <p:spPr>
          <a:xfrm>
            <a:off x="457200" y="280416"/>
            <a:ext cx="8229600" cy="738900"/>
          </a:xfrm>
          <a:prstGeom prst="rect">
            <a:avLst/>
          </a:prstGeom>
          <a:noFill/>
          <a:ln>
            <a:noFill/>
          </a:ln>
        </p:spPr>
        <p:txBody>
          <a:bodyPr spcFirstLastPara="1" wrap="square" lIns="121900" tIns="121900" rIns="121900" bIns="121900" anchor="t" anchorCtr="0">
            <a:noAutofit/>
          </a:bodyPr>
          <a:lstStyle>
            <a:lvl1pPr lvl="0" algn="l" rtl="0">
              <a:lnSpc>
                <a:spcPct val="100000"/>
              </a:lnSpc>
              <a:spcBef>
                <a:spcPts val="0"/>
              </a:spcBef>
              <a:spcAft>
                <a:spcPts val="0"/>
              </a:spcAft>
              <a:buClr>
                <a:schemeClr val="dk1"/>
              </a:buClr>
              <a:buSzPts val="3700"/>
              <a:buFont typeface="Helvetica Neue"/>
              <a:buNone/>
              <a:defRPr sz="2775">
                <a:latin typeface="Helvetica Neue"/>
                <a:ea typeface="Helvetica Neue"/>
                <a:cs typeface="Helvetica Neue"/>
                <a:sym typeface="Helvetica Neue"/>
              </a:defRPr>
            </a:lvl1pPr>
            <a:lvl2pPr lvl="1" algn="l" rtl="0">
              <a:lnSpc>
                <a:spcPct val="100000"/>
              </a:lnSpc>
              <a:spcBef>
                <a:spcPts val="0"/>
              </a:spcBef>
              <a:spcAft>
                <a:spcPts val="0"/>
              </a:spcAft>
              <a:buSzPts val="1900"/>
              <a:buNone/>
              <a:defRPr/>
            </a:lvl2pPr>
            <a:lvl3pPr lvl="2" algn="l" rtl="0">
              <a:lnSpc>
                <a:spcPct val="100000"/>
              </a:lnSpc>
              <a:spcBef>
                <a:spcPts val="0"/>
              </a:spcBef>
              <a:spcAft>
                <a:spcPts val="0"/>
              </a:spcAft>
              <a:buSzPts val="1900"/>
              <a:buNone/>
              <a:defRPr/>
            </a:lvl3pPr>
            <a:lvl4pPr lvl="3" algn="l" rtl="0">
              <a:lnSpc>
                <a:spcPct val="100000"/>
              </a:lnSpc>
              <a:spcBef>
                <a:spcPts val="0"/>
              </a:spcBef>
              <a:spcAft>
                <a:spcPts val="0"/>
              </a:spcAft>
              <a:buSzPts val="1900"/>
              <a:buNone/>
              <a:defRPr/>
            </a:lvl4pPr>
            <a:lvl5pPr lvl="4" algn="l" rtl="0">
              <a:lnSpc>
                <a:spcPct val="100000"/>
              </a:lnSpc>
              <a:spcBef>
                <a:spcPts val="0"/>
              </a:spcBef>
              <a:spcAft>
                <a:spcPts val="0"/>
              </a:spcAft>
              <a:buSzPts val="1900"/>
              <a:buNone/>
              <a:defRPr/>
            </a:lvl5pPr>
            <a:lvl6pPr lvl="5" algn="l" rtl="0">
              <a:lnSpc>
                <a:spcPct val="100000"/>
              </a:lnSpc>
              <a:spcBef>
                <a:spcPts val="0"/>
              </a:spcBef>
              <a:spcAft>
                <a:spcPts val="0"/>
              </a:spcAft>
              <a:buSzPts val="1900"/>
              <a:buNone/>
              <a:defRPr/>
            </a:lvl6pPr>
            <a:lvl7pPr lvl="6" algn="l" rtl="0">
              <a:lnSpc>
                <a:spcPct val="100000"/>
              </a:lnSpc>
              <a:spcBef>
                <a:spcPts val="0"/>
              </a:spcBef>
              <a:spcAft>
                <a:spcPts val="0"/>
              </a:spcAft>
              <a:buSzPts val="1900"/>
              <a:buNone/>
              <a:defRPr/>
            </a:lvl7pPr>
            <a:lvl8pPr lvl="7" algn="l" rtl="0">
              <a:lnSpc>
                <a:spcPct val="100000"/>
              </a:lnSpc>
              <a:spcBef>
                <a:spcPts val="0"/>
              </a:spcBef>
              <a:spcAft>
                <a:spcPts val="0"/>
              </a:spcAft>
              <a:buSzPts val="1900"/>
              <a:buNone/>
              <a:defRPr/>
            </a:lvl8pPr>
            <a:lvl9pPr lvl="8" algn="l" rtl="0">
              <a:lnSpc>
                <a:spcPct val="100000"/>
              </a:lnSpc>
              <a:spcBef>
                <a:spcPts val="0"/>
              </a:spcBef>
              <a:spcAft>
                <a:spcPts val="0"/>
              </a:spcAft>
              <a:buSzPts val="1900"/>
              <a:buNone/>
              <a:defRPr/>
            </a:lvl9pPr>
          </a:lstStyle>
          <a:p>
            <a:endParaRPr/>
          </a:p>
        </p:txBody>
      </p:sp>
    </p:spTree>
    <p:extLst>
      <p:ext uri="{BB962C8B-B14F-4D97-AF65-F5344CB8AC3E}">
        <p14:creationId xmlns:p14="http://schemas.microsoft.com/office/powerpoint/2010/main" val="3896954902"/>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and Content" userDrawn="1">
  <p:cSld name="Title and Content">
    <p:spTree>
      <p:nvGrpSpPr>
        <p:cNvPr id="1" name="Shape 14"/>
        <p:cNvGrpSpPr/>
        <p:nvPr/>
      </p:nvGrpSpPr>
      <p:grpSpPr>
        <a:xfrm>
          <a:off x="0" y="0"/>
          <a:ext cx="0" cy="0"/>
          <a:chOff x="0" y="0"/>
          <a:chExt cx="0" cy="0"/>
        </a:xfrm>
      </p:grpSpPr>
      <p:sp>
        <p:nvSpPr>
          <p:cNvPr id="18" name="Shape 18"/>
          <p:cNvSpPr txBox="1"/>
          <p:nvPr/>
        </p:nvSpPr>
        <p:spPr>
          <a:xfrm>
            <a:off x="8359537" y="6381547"/>
            <a:ext cx="529391"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Verdana"/>
              <a:buNone/>
            </a:pPr>
            <a:fld id="{00000000-1234-1234-1234-123412341234}" type="slidenum">
              <a:rPr lang="en-US" sz="1200" b="0" i="0" u="none" strike="noStrike" cap="none">
                <a:solidFill>
                  <a:srgbClr val="000000"/>
                </a:solidFill>
                <a:latin typeface="Verdana"/>
                <a:ea typeface="Verdana"/>
                <a:cs typeface="Verdana"/>
                <a:sym typeface="Verdana"/>
              </a:rPr>
              <a:t>‹#›</a:t>
            </a:fld>
            <a:endParaRPr sz="1200" b="0" i="0" u="none" strike="noStrike" cap="none" dirty="0">
              <a:solidFill>
                <a:srgbClr val="000000"/>
              </a:solidFill>
              <a:latin typeface="Verdana"/>
              <a:ea typeface="Verdana"/>
              <a:cs typeface="Verdana"/>
              <a:sym typeface="Verdana"/>
            </a:endParaRPr>
          </a:p>
        </p:txBody>
      </p:sp>
      <p:sp>
        <p:nvSpPr>
          <p:cNvPr id="3" name="Content Placeholder 2"/>
          <p:cNvSpPr>
            <a:spLocks noGrp="1"/>
          </p:cNvSpPr>
          <p:nvPr>
            <p:ph sz="quarter" idx="10"/>
          </p:nvPr>
        </p:nvSpPr>
        <p:spPr>
          <a:xfrm>
            <a:off x="457200" y="1284270"/>
            <a:ext cx="8229600" cy="47425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hape 6"/>
          <p:cNvSpPr txBox="1">
            <a:spLocks noGrp="1"/>
          </p:cNvSpPr>
          <p:nvPr>
            <p:ph type="title"/>
          </p:nvPr>
        </p:nvSpPr>
        <p:spPr>
          <a:xfrm>
            <a:off x="457200" y="274638"/>
            <a:ext cx="8229600" cy="876068"/>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Clr>
                <a:srgbClr val="34495E"/>
              </a:buClr>
              <a:buSzPts val="4400"/>
              <a:buFont typeface="Avenir"/>
              <a:buNone/>
              <a:defRPr sz="4400" b="0" i="0" u="none" strike="noStrike" cap="none">
                <a:solidFill>
                  <a:srgbClr val="34495E"/>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Tree>
    <p:extLst>
      <p:ext uri="{BB962C8B-B14F-4D97-AF65-F5344CB8AC3E}">
        <p14:creationId xmlns:p14="http://schemas.microsoft.com/office/powerpoint/2010/main" val="103120151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Welkom">
    <p:bg>
      <p:bgPr>
        <a:solidFill>
          <a:schemeClr val="accent2"/>
        </a:solidFill>
        <a:effectLst/>
      </p:bgPr>
    </p:bg>
    <p:spTree>
      <p:nvGrpSpPr>
        <p:cNvPr id="1" name=""/>
        <p:cNvGrpSpPr/>
        <p:nvPr/>
      </p:nvGrpSpPr>
      <p:grpSpPr>
        <a:xfrm>
          <a:off x="0" y="0"/>
          <a:ext cx="0" cy="0"/>
          <a:chOff x="0" y="0"/>
          <a:chExt cx="0" cy="0"/>
        </a:xfrm>
      </p:grpSpPr>
      <p:pic>
        <p:nvPicPr>
          <p:cNvPr id="2" name="Afbeelding 1"/>
          <p:cNvPicPr>
            <a:picLocks noChangeAspect="1"/>
          </p:cNvPicPr>
          <p:nvPr/>
        </p:nvPicPr>
        <p:blipFill rotWithShape="1">
          <a:blip r:embed="rId2" cstate="hqprint">
            <a:extLst>
              <a:ext uri="{28A0092B-C50C-407E-A947-70E740481C1C}">
                <a14:useLocalDpi xmlns:a14="http://schemas.microsoft.com/office/drawing/2010/main"/>
              </a:ext>
            </a:extLst>
          </a:blip>
          <a:srcRect r="-14833"/>
          <a:stretch/>
        </p:blipFill>
        <p:spPr>
          <a:xfrm>
            <a:off x="0" y="961622"/>
            <a:ext cx="9144000" cy="4111239"/>
          </a:xfrm>
          <a:prstGeom prst="rect">
            <a:avLst/>
          </a:prstGeom>
        </p:spPr>
      </p:pic>
    </p:spTree>
    <p:extLst>
      <p:ext uri="{BB962C8B-B14F-4D97-AF65-F5344CB8AC3E}">
        <p14:creationId xmlns:p14="http://schemas.microsoft.com/office/powerpoint/2010/main" val="294024847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Titeldia">
    <p:bg>
      <p:bgPr>
        <a:solidFill>
          <a:schemeClr val="accent2"/>
        </a:solidFill>
        <a:effectLst/>
      </p:bgPr>
    </p:bg>
    <p:spTree>
      <p:nvGrpSpPr>
        <p:cNvPr id="1" name=""/>
        <p:cNvGrpSpPr/>
        <p:nvPr/>
      </p:nvGrpSpPr>
      <p:grpSpPr>
        <a:xfrm>
          <a:off x="0" y="0"/>
          <a:ext cx="0" cy="0"/>
          <a:chOff x="0" y="0"/>
          <a:chExt cx="0" cy="0"/>
        </a:xfrm>
      </p:grpSpPr>
      <p:sp>
        <p:nvSpPr>
          <p:cNvPr id="11" name="Titel 1"/>
          <p:cNvSpPr>
            <a:spLocks noGrp="1"/>
          </p:cNvSpPr>
          <p:nvPr>
            <p:ph type="ctrTitle"/>
          </p:nvPr>
        </p:nvSpPr>
        <p:spPr>
          <a:xfrm>
            <a:off x="504000" y="427200"/>
            <a:ext cx="7954851" cy="1636243"/>
          </a:xfrm>
        </p:spPr>
        <p:txBody>
          <a:bodyPr anchor="b">
            <a:normAutofit/>
          </a:bodyPr>
          <a:lstStyle>
            <a:lvl1pPr algn="l">
              <a:lnSpc>
                <a:spcPct val="100000"/>
              </a:lnSpc>
              <a:defRPr sz="3700">
                <a:solidFill>
                  <a:schemeClr val="bg1"/>
                </a:solidFill>
              </a:defRPr>
            </a:lvl1pPr>
          </a:lstStyle>
          <a:p>
            <a:r>
              <a:rPr lang="en-GB"/>
              <a:t>Click to edit Master title style</a:t>
            </a:r>
            <a:endParaRPr lang="nl-NL" dirty="0"/>
          </a:p>
        </p:txBody>
      </p:sp>
      <p:sp>
        <p:nvSpPr>
          <p:cNvPr id="14" name="Ondertitel 2"/>
          <p:cNvSpPr>
            <a:spLocks noGrp="1"/>
          </p:cNvSpPr>
          <p:nvPr>
            <p:ph type="subTitle" idx="1"/>
          </p:nvPr>
        </p:nvSpPr>
        <p:spPr>
          <a:xfrm>
            <a:off x="504000" y="2112001"/>
            <a:ext cx="7970689" cy="1225148"/>
          </a:xfrm>
        </p:spPr>
        <p:txBody>
          <a:bodyPr>
            <a:normAutofit/>
          </a:bodyPr>
          <a:lstStyle>
            <a:lvl1pPr marL="0" indent="0" algn="l">
              <a:lnSpc>
                <a:spcPct val="100000"/>
              </a:lnSpc>
              <a:buNone/>
              <a:defRPr sz="2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nl-NL" dirty="0"/>
          </a:p>
        </p:txBody>
      </p:sp>
      <p:sp>
        <p:nvSpPr>
          <p:cNvPr id="16" name="Tijdelijke aanduiding voor tekst 15"/>
          <p:cNvSpPr>
            <a:spLocks noGrp="1"/>
          </p:cNvSpPr>
          <p:nvPr>
            <p:ph type="body" sz="quarter" idx="10" hasCustomPrompt="1"/>
          </p:nvPr>
        </p:nvSpPr>
        <p:spPr>
          <a:xfrm>
            <a:off x="503238" y="3692868"/>
            <a:ext cx="7954962" cy="548216"/>
          </a:xfrm>
        </p:spPr>
        <p:txBody>
          <a:bodyPr>
            <a:normAutofit/>
          </a:bodyPr>
          <a:lstStyle>
            <a:lvl1pPr marL="0" indent="0">
              <a:lnSpc>
                <a:spcPct val="100000"/>
              </a:lnSpc>
              <a:spcBef>
                <a:spcPts val="0"/>
              </a:spcBef>
              <a:buNone/>
              <a:defRPr sz="2300">
                <a:solidFill>
                  <a:schemeClr val="bg1"/>
                </a:solidFill>
              </a:defRPr>
            </a:lvl1pPr>
          </a:lstStyle>
          <a:p>
            <a:pPr lvl="0"/>
            <a:r>
              <a:rPr lang="nl-NL" dirty="0"/>
              <a:t>Datum</a:t>
            </a:r>
          </a:p>
        </p:txBody>
      </p:sp>
      <p:sp>
        <p:nvSpPr>
          <p:cNvPr id="18" name="Tijdelijke aanduiding voor tekst 17"/>
          <p:cNvSpPr>
            <a:spLocks noGrp="1"/>
          </p:cNvSpPr>
          <p:nvPr>
            <p:ph type="body" sz="quarter" idx="11" hasCustomPrompt="1"/>
          </p:nvPr>
        </p:nvSpPr>
        <p:spPr>
          <a:xfrm>
            <a:off x="503238" y="4138768"/>
            <a:ext cx="7954962" cy="584200"/>
          </a:xfrm>
        </p:spPr>
        <p:txBody>
          <a:bodyPr>
            <a:normAutofit/>
          </a:bodyPr>
          <a:lstStyle>
            <a:lvl1pPr marL="0" indent="0">
              <a:lnSpc>
                <a:spcPct val="100000"/>
              </a:lnSpc>
              <a:spcBef>
                <a:spcPts val="0"/>
              </a:spcBef>
              <a:buNone/>
              <a:defRPr sz="2300" b="1">
                <a:solidFill>
                  <a:schemeClr val="bg1"/>
                </a:solidFill>
              </a:defRPr>
            </a:lvl1pPr>
          </a:lstStyle>
          <a:p>
            <a:pPr lvl="0"/>
            <a:r>
              <a:rPr lang="nl-NL" dirty="0"/>
              <a:t>Naam spreker</a:t>
            </a:r>
          </a:p>
        </p:txBody>
      </p:sp>
    </p:spTree>
    <p:extLst>
      <p:ext uri="{BB962C8B-B14F-4D97-AF65-F5344CB8AC3E}">
        <p14:creationId xmlns:p14="http://schemas.microsoft.com/office/powerpoint/2010/main" val="218694751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51263017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5" name="Content Placeholder 2"/>
          <p:cNvSpPr>
            <a:spLocks noGrp="1"/>
          </p:cNvSpPr>
          <p:nvPr>
            <p:ph sz="half" idx="1"/>
          </p:nvPr>
        </p:nvSpPr>
        <p:spPr>
          <a:xfrm>
            <a:off x="648000" y="1324800"/>
            <a:ext cx="3780000" cy="42144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3"/>
          <p:cNvSpPr>
            <a:spLocks noGrp="1"/>
          </p:cNvSpPr>
          <p:nvPr>
            <p:ph sz="half" idx="2"/>
          </p:nvPr>
        </p:nvSpPr>
        <p:spPr>
          <a:xfrm>
            <a:off x="4716000" y="1324800"/>
            <a:ext cx="3780000" cy="42144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599376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cSld name="Afsluit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90067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Hoofdstukdia">
    <p:spTree>
      <p:nvGrpSpPr>
        <p:cNvPr id="1" name=""/>
        <p:cNvGrpSpPr/>
        <p:nvPr/>
      </p:nvGrpSpPr>
      <p:grpSpPr>
        <a:xfrm>
          <a:off x="0" y="0"/>
          <a:ext cx="0" cy="0"/>
          <a:chOff x="0" y="0"/>
          <a:chExt cx="0" cy="0"/>
        </a:xfrm>
      </p:grpSpPr>
      <p:sp>
        <p:nvSpPr>
          <p:cNvPr id="14" name="Rechthoek 13"/>
          <p:cNvSpPr/>
          <p:nvPr/>
        </p:nvSpPr>
        <p:spPr>
          <a:xfrm>
            <a:off x="0" y="1"/>
            <a:ext cx="9144000" cy="5340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15" name="Title 1"/>
          <p:cNvSpPr>
            <a:spLocks noGrp="1"/>
          </p:cNvSpPr>
          <p:nvPr>
            <p:ph type="ctrTitle"/>
          </p:nvPr>
        </p:nvSpPr>
        <p:spPr>
          <a:xfrm>
            <a:off x="476519" y="524639"/>
            <a:ext cx="6168981" cy="2387600"/>
          </a:xfrm>
        </p:spPr>
        <p:txBody>
          <a:bodyPr anchor="t" anchorCtr="0">
            <a:normAutofit/>
          </a:bodyPr>
          <a:lstStyle>
            <a:lvl1pPr algn="l">
              <a:defRPr sz="4000" b="0">
                <a:solidFill>
                  <a:schemeClr val="bg1"/>
                </a:solidFill>
              </a:defRPr>
            </a:lvl1pPr>
          </a:lstStyle>
          <a:p>
            <a:r>
              <a:rPr lang="en-GB"/>
              <a:t>Click to edit Master title style</a:t>
            </a:r>
            <a:endParaRPr lang="en-US" dirty="0"/>
          </a:p>
        </p:txBody>
      </p:sp>
      <p:sp>
        <p:nvSpPr>
          <p:cNvPr id="16" name="Subtitle 2"/>
          <p:cNvSpPr>
            <a:spLocks noGrp="1"/>
          </p:cNvSpPr>
          <p:nvPr>
            <p:ph type="subTitle" idx="1"/>
          </p:nvPr>
        </p:nvSpPr>
        <p:spPr>
          <a:xfrm>
            <a:off x="0" y="6788823"/>
            <a:ext cx="90152" cy="200112"/>
          </a:xfrm>
        </p:spPr>
        <p:txBody>
          <a:bodyPr>
            <a:normAutofit/>
          </a:bodyPr>
          <a:lstStyle>
            <a:lvl1pPr marL="0" indent="0" algn="ctr">
              <a:lnSpc>
                <a:spcPct val="100000"/>
              </a:lnSpc>
              <a:spcBef>
                <a:spcPts val="0"/>
              </a:spcBef>
              <a:buNone/>
              <a:defRPr sz="1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pic>
        <p:nvPicPr>
          <p:cNvPr id="17" name="Afbeelding 1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16654" y="5031348"/>
            <a:ext cx="3946247" cy="1957587"/>
          </a:xfrm>
          <a:prstGeom prst="rect">
            <a:avLst/>
          </a:prstGeom>
        </p:spPr>
      </p:pic>
    </p:spTree>
    <p:extLst>
      <p:ext uri="{BB962C8B-B14F-4D97-AF65-F5344CB8AC3E}">
        <p14:creationId xmlns:p14="http://schemas.microsoft.com/office/powerpoint/2010/main" val="404345940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90401779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65234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C54E3-31A5-2BF8-1063-4A9732821E90}"/>
              </a:ext>
            </a:extLst>
          </p:cNvPr>
          <p:cNvSpPr>
            <a:spLocks noGrp="1"/>
          </p:cNvSpPr>
          <p:nvPr>
            <p:ph type="ctrTitle"/>
          </p:nvPr>
        </p:nvSpPr>
        <p:spPr>
          <a:xfrm>
            <a:off x="1143000" y="1122363"/>
            <a:ext cx="6858000" cy="2387600"/>
          </a:xfrm>
        </p:spPr>
        <p:txBody>
          <a:bodyPr anchor="b"/>
          <a:lstStyle>
            <a:lvl1pPr algn="ctr">
              <a:defRPr sz="4500"/>
            </a:lvl1pPr>
          </a:lstStyle>
          <a:p>
            <a:r>
              <a:rPr lang="en-GB"/>
              <a:t>Click to edit Master title style</a:t>
            </a:r>
            <a:endParaRPr lang="en-IT"/>
          </a:p>
        </p:txBody>
      </p:sp>
      <p:sp>
        <p:nvSpPr>
          <p:cNvPr id="3" name="Subtitle 2">
            <a:extLst>
              <a:ext uri="{FF2B5EF4-FFF2-40B4-BE49-F238E27FC236}">
                <a16:creationId xmlns:a16="http://schemas.microsoft.com/office/drawing/2014/main" id="{48D36857-DED9-7E56-8FC9-57EED908E5B6}"/>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IT"/>
          </a:p>
        </p:txBody>
      </p:sp>
      <p:sp>
        <p:nvSpPr>
          <p:cNvPr id="4" name="Date Placeholder 3">
            <a:extLst>
              <a:ext uri="{FF2B5EF4-FFF2-40B4-BE49-F238E27FC236}">
                <a16:creationId xmlns:a16="http://schemas.microsoft.com/office/drawing/2014/main" id="{B9080322-A0CB-7C73-2CAD-338F7F22B2E7}"/>
              </a:ext>
            </a:extLst>
          </p:cNvPr>
          <p:cNvSpPr>
            <a:spLocks noGrp="1"/>
          </p:cNvSpPr>
          <p:nvPr>
            <p:ph type="dt" sz="half" idx="10"/>
          </p:nvPr>
        </p:nvSpPr>
        <p:spPr/>
        <p:txBody>
          <a:bodyPr/>
          <a:lstStyle/>
          <a:p>
            <a:endParaRPr lang="en-IT"/>
          </a:p>
        </p:txBody>
      </p:sp>
      <p:sp>
        <p:nvSpPr>
          <p:cNvPr id="5" name="Footer Placeholder 4">
            <a:extLst>
              <a:ext uri="{FF2B5EF4-FFF2-40B4-BE49-F238E27FC236}">
                <a16:creationId xmlns:a16="http://schemas.microsoft.com/office/drawing/2014/main" id="{A1C9B639-E7CE-52ED-05C1-2958FE144EAF}"/>
              </a:ext>
            </a:extLst>
          </p:cNvPr>
          <p:cNvSpPr>
            <a:spLocks noGrp="1"/>
          </p:cNvSpPr>
          <p:nvPr>
            <p:ph type="ftr" sz="quarter" idx="11"/>
          </p:nvPr>
        </p:nvSpPr>
        <p:spPr/>
        <p:txBody>
          <a:bodyPr/>
          <a:lstStyle/>
          <a:p>
            <a:pPr>
              <a:defRPr/>
            </a:pPr>
            <a:r>
              <a:rPr lang="it-IT" altLang="en-US"/>
              <a:t>Design and software architecture</a:t>
            </a:r>
          </a:p>
        </p:txBody>
      </p:sp>
      <p:sp>
        <p:nvSpPr>
          <p:cNvPr id="6" name="Slide Number Placeholder 5">
            <a:extLst>
              <a:ext uri="{FF2B5EF4-FFF2-40B4-BE49-F238E27FC236}">
                <a16:creationId xmlns:a16="http://schemas.microsoft.com/office/drawing/2014/main" id="{966AB0B8-E45A-B65A-06B3-633BD2BC7A8B}"/>
              </a:ext>
            </a:extLst>
          </p:cNvPr>
          <p:cNvSpPr>
            <a:spLocks noGrp="1"/>
          </p:cNvSpPr>
          <p:nvPr>
            <p:ph type="sldNum" sz="quarter" idx="12"/>
          </p:nvPr>
        </p:nvSpPr>
        <p:spPr/>
        <p:txBody>
          <a:bodyPr/>
          <a:lstStyle/>
          <a:p>
            <a:fld id="{C7F0E3C7-E855-1F43-B585-FD88E042511C}" type="slidenum">
              <a:rPr lang="en-IT" smtClean="0"/>
              <a:t>‹#›</a:t>
            </a:fld>
            <a:endParaRPr lang="en-IT"/>
          </a:p>
        </p:txBody>
      </p:sp>
    </p:spTree>
    <p:extLst>
      <p:ext uri="{BB962C8B-B14F-4D97-AF65-F5344CB8AC3E}">
        <p14:creationId xmlns:p14="http://schemas.microsoft.com/office/powerpoint/2010/main" val="371399370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D5C11-A9A7-A292-B218-4D6BDEE931E4}"/>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23E75DB6-39D2-D93C-5932-09AED752438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F327E2C7-F12A-A73F-04F7-B1BE9826C69B}"/>
              </a:ext>
            </a:extLst>
          </p:cNvPr>
          <p:cNvSpPr>
            <a:spLocks noGrp="1"/>
          </p:cNvSpPr>
          <p:nvPr>
            <p:ph type="dt" sz="half" idx="10"/>
          </p:nvPr>
        </p:nvSpPr>
        <p:spPr/>
        <p:txBody>
          <a:bodyPr/>
          <a:lstStyle/>
          <a:p>
            <a:endParaRPr lang="en-IT"/>
          </a:p>
        </p:txBody>
      </p:sp>
      <p:sp>
        <p:nvSpPr>
          <p:cNvPr id="5" name="Footer Placeholder 4">
            <a:extLst>
              <a:ext uri="{FF2B5EF4-FFF2-40B4-BE49-F238E27FC236}">
                <a16:creationId xmlns:a16="http://schemas.microsoft.com/office/drawing/2014/main" id="{8A6BEE60-8CFA-6BE0-8F1A-784FE9F8C1D3}"/>
              </a:ext>
            </a:extLst>
          </p:cNvPr>
          <p:cNvSpPr>
            <a:spLocks noGrp="1"/>
          </p:cNvSpPr>
          <p:nvPr>
            <p:ph type="ftr" sz="quarter" idx="11"/>
          </p:nvPr>
        </p:nvSpPr>
        <p:spPr/>
        <p:txBody>
          <a:bodyPr/>
          <a:lstStyle/>
          <a:p>
            <a:r>
              <a:rPr lang="en-GB"/>
              <a:t>Design and software architecture</a:t>
            </a:r>
            <a:endParaRPr lang="en-IT"/>
          </a:p>
        </p:txBody>
      </p:sp>
      <p:sp>
        <p:nvSpPr>
          <p:cNvPr id="6" name="Slide Number Placeholder 5">
            <a:extLst>
              <a:ext uri="{FF2B5EF4-FFF2-40B4-BE49-F238E27FC236}">
                <a16:creationId xmlns:a16="http://schemas.microsoft.com/office/drawing/2014/main" id="{8910B704-C91A-96CF-A966-BB4169CA3C89}"/>
              </a:ext>
            </a:extLst>
          </p:cNvPr>
          <p:cNvSpPr>
            <a:spLocks noGrp="1"/>
          </p:cNvSpPr>
          <p:nvPr>
            <p:ph type="sldNum" sz="quarter" idx="12"/>
          </p:nvPr>
        </p:nvSpPr>
        <p:spPr/>
        <p:txBody>
          <a:bodyPr/>
          <a:lstStyle/>
          <a:p>
            <a:fld id="{2566EE4B-D166-7E4B-84B3-1CC7189EF812}" type="slidenum">
              <a:rPr lang="en-IT" smtClean="0"/>
              <a:t>‹#›</a:t>
            </a:fld>
            <a:endParaRPr lang="en-IT"/>
          </a:p>
        </p:txBody>
      </p:sp>
    </p:spTree>
    <p:extLst>
      <p:ext uri="{BB962C8B-B14F-4D97-AF65-F5344CB8AC3E}">
        <p14:creationId xmlns:p14="http://schemas.microsoft.com/office/powerpoint/2010/main" val="111333679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535F0-7232-3AA4-2595-0426372EECBF}"/>
              </a:ext>
            </a:extLst>
          </p:cNvPr>
          <p:cNvSpPr>
            <a:spLocks noGrp="1"/>
          </p:cNvSpPr>
          <p:nvPr>
            <p:ph type="title"/>
          </p:nvPr>
        </p:nvSpPr>
        <p:spPr>
          <a:xfrm>
            <a:off x="623887" y="1709738"/>
            <a:ext cx="7886700" cy="2852737"/>
          </a:xfrm>
        </p:spPr>
        <p:txBody>
          <a:bodyPr anchor="b"/>
          <a:lstStyle>
            <a:lvl1pPr>
              <a:defRPr sz="4500"/>
            </a:lvl1pPr>
          </a:lstStyle>
          <a:p>
            <a:r>
              <a:rPr lang="en-GB"/>
              <a:t>Click to edit Master title style</a:t>
            </a:r>
            <a:endParaRPr lang="en-IT"/>
          </a:p>
        </p:txBody>
      </p:sp>
      <p:sp>
        <p:nvSpPr>
          <p:cNvPr id="3" name="Text Placeholder 2">
            <a:extLst>
              <a:ext uri="{FF2B5EF4-FFF2-40B4-BE49-F238E27FC236}">
                <a16:creationId xmlns:a16="http://schemas.microsoft.com/office/drawing/2014/main" id="{3AEF928D-7B32-E50E-EB41-2AE34D8FD4A6}"/>
              </a:ext>
            </a:extLst>
          </p:cNvPr>
          <p:cNvSpPr>
            <a:spLocks noGrp="1"/>
          </p:cNvSpPr>
          <p:nvPr>
            <p:ph type="body" idx="1"/>
          </p:nvPr>
        </p:nvSpPr>
        <p:spPr>
          <a:xfrm>
            <a:off x="623887"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FA368BB-6156-803E-3A3D-AAB4BA7ED964}"/>
              </a:ext>
            </a:extLst>
          </p:cNvPr>
          <p:cNvSpPr>
            <a:spLocks noGrp="1"/>
          </p:cNvSpPr>
          <p:nvPr>
            <p:ph type="dt" sz="half" idx="10"/>
          </p:nvPr>
        </p:nvSpPr>
        <p:spPr/>
        <p:txBody>
          <a:bodyPr/>
          <a:lstStyle/>
          <a:p>
            <a:endParaRPr lang="en-IT"/>
          </a:p>
        </p:txBody>
      </p:sp>
      <p:sp>
        <p:nvSpPr>
          <p:cNvPr id="5" name="Footer Placeholder 4">
            <a:extLst>
              <a:ext uri="{FF2B5EF4-FFF2-40B4-BE49-F238E27FC236}">
                <a16:creationId xmlns:a16="http://schemas.microsoft.com/office/drawing/2014/main" id="{0A8A47D6-F176-8BD2-031A-0816E7D304AF}"/>
              </a:ext>
            </a:extLst>
          </p:cNvPr>
          <p:cNvSpPr>
            <a:spLocks noGrp="1"/>
          </p:cNvSpPr>
          <p:nvPr>
            <p:ph type="ftr" sz="quarter" idx="11"/>
          </p:nvPr>
        </p:nvSpPr>
        <p:spPr/>
        <p:txBody>
          <a:bodyPr/>
          <a:lstStyle/>
          <a:p>
            <a:r>
              <a:rPr lang="en-GB"/>
              <a:t>Design and software architecture</a:t>
            </a:r>
            <a:endParaRPr lang="en-IT"/>
          </a:p>
        </p:txBody>
      </p:sp>
      <p:sp>
        <p:nvSpPr>
          <p:cNvPr id="6" name="Slide Number Placeholder 5">
            <a:extLst>
              <a:ext uri="{FF2B5EF4-FFF2-40B4-BE49-F238E27FC236}">
                <a16:creationId xmlns:a16="http://schemas.microsoft.com/office/drawing/2014/main" id="{059B98AC-51A8-C90C-A10A-3F2DF63F237C}"/>
              </a:ext>
            </a:extLst>
          </p:cNvPr>
          <p:cNvSpPr>
            <a:spLocks noGrp="1"/>
          </p:cNvSpPr>
          <p:nvPr>
            <p:ph type="sldNum" sz="quarter" idx="12"/>
          </p:nvPr>
        </p:nvSpPr>
        <p:spPr/>
        <p:txBody>
          <a:bodyPr/>
          <a:lstStyle/>
          <a:p>
            <a:fld id="{2566EE4B-D166-7E4B-84B3-1CC7189EF812}" type="slidenum">
              <a:rPr lang="en-IT" smtClean="0"/>
              <a:t>‹#›</a:t>
            </a:fld>
            <a:endParaRPr lang="en-IT"/>
          </a:p>
        </p:txBody>
      </p:sp>
    </p:spTree>
    <p:extLst>
      <p:ext uri="{BB962C8B-B14F-4D97-AF65-F5344CB8AC3E}">
        <p14:creationId xmlns:p14="http://schemas.microsoft.com/office/powerpoint/2010/main" val="372397370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21B11-1E68-9CC9-4E0A-4A396F5EA69C}"/>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4CD36AC5-0DCB-95DF-A26D-D92FF8D5B205}"/>
              </a:ext>
            </a:extLst>
          </p:cNvPr>
          <p:cNvSpPr>
            <a:spLocks noGrp="1"/>
          </p:cNvSpPr>
          <p:nvPr>
            <p:ph sz="half" idx="1"/>
          </p:nvPr>
        </p:nvSpPr>
        <p:spPr>
          <a:xfrm>
            <a:off x="6286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Content Placeholder 3">
            <a:extLst>
              <a:ext uri="{FF2B5EF4-FFF2-40B4-BE49-F238E27FC236}">
                <a16:creationId xmlns:a16="http://schemas.microsoft.com/office/drawing/2014/main" id="{7270AAFB-64EB-9B6E-B475-B2568B0E7909}"/>
              </a:ext>
            </a:extLst>
          </p:cNvPr>
          <p:cNvSpPr>
            <a:spLocks noGrp="1"/>
          </p:cNvSpPr>
          <p:nvPr>
            <p:ph sz="half" idx="2"/>
          </p:nvPr>
        </p:nvSpPr>
        <p:spPr>
          <a:xfrm>
            <a:off x="46291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Date Placeholder 4">
            <a:extLst>
              <a:ext uri="{FF2B5EF4-FFF2-40B4-BE49-F238E27FC236}">
                <a16:creationId xmlns:a16="http://schemas.microsoft.com/office/drawing/2014/main" id="{503BBE67-22A1-F505-968A-03FA478EAB73}"/>
              </a:ext>
            </a:extLst>
          </p:cNvPr>
          <p:cNvSpPr>
            <a:spLocks noGrp="1"/>
          </p:cNvSpPr>
          <p:nvPr>
            <p:ph type="dt" sz="half" idx="10"/>
          </p:nvPr>
        </p:nvSpPr>
        <p:spPr/>
        <p:txBody>
          <a:bodyPr/>
          <a:lstStyle/>
          <a:p>
            <a:pPr>
              <a:defRPr/>
            </a:pPr>
            <a:endParaRPr lang="it-IT"/>
          </a:p>
        </p:txBody>
      </p:sp>
      <p:sp>
        <p:nvSpPr>
          <p:cNvPr id="6" name="Footer Placeholder 5">
            <a:extLst>
              <a:ext uri="{FF2B5EF4-FFF2-40B4-BE49-F238E27FC236}">
                <a16:creationId xmlns:a16="http://schemas.microsoft.com/office/drawing/2014/main" id="{FCED2693-CF77-E028-A6C4-1B0D5EA3DED9}"/>
              </a:ext>
            </a:extLst>
          </p:cNvPr>
          <p:cNvSpPr>
            <a:spLocks noGrp="1"/>
          </p:cNvSpPr>
          <p:nvPr>
            <p:ph type="ftr" sz="quarter" idx="11"/>
          </p:nvPr>
        </p:nvSpPr>
        <p:spPr/>
        <p:txBody>
          <a:bodyPr/>
          <a:lstStyle/>
          <a:p>
            <a:pPr>
              <a:defRPr/>
            </a:pPr>
            <a:r>
              <a:rPr lang="it-IT" altLang="en-US"/>
              <a:t>Design and software architecture</a:t>
            </a:r>
          </a:p>
        </p:txBody>
      </p:sp>
      <p:sp>
        <p:nvSpPr>
          <p:cNvPr id="7" name="Slide Number Placeholder 6">
            <a:extLst>
              <a:ext uri="{FF2B5EF4-FFF2-40B4-BE49-F238E27FC236}">
                <a16:creationId xmlns:a16="http://schemas.microsoft.com/office/drawing/2014/main" id="{76E8DB36-8D36-6ED2-FE4B-634EBF62086B}"/>
              </a:ext>
            </a:extLst>
          </p:cNvPr>
          <p:cNvSpPr>
            <a:spLocks noGrp="1"/>
          </p:cNvSpPr>
          <p:nvPr>
            <p:ph type="sldNum" sz="quarter" idx="12"/>
          </p:nvPr>
        </p:nvSpPr>
        <p:spPr/>
        <p:txBody>
          <a:bodyPr/>
          <a:lstStyle/>
          <a:p>
            <a:pPr>
              <a:defRPr/>
            </a:pPr>
            <a:fld id="{5734B508-35AB-CA4F-84E9-91F2D41C4D46}" type="slidenum">
              <a:rPr lang="it-IT" altLang="en-US" smtClean="0"/>
              <a:pPr>
                <a:defRPr/>
              </a:pPr>
              <a:t>‹#›</a:t>
            </a:fld>
            <a:endParaRPr lang="it-IT" altLang="en-US"/>
          </a:p>
        </p:txBody>
      </p:sp>
    </p:spTree>
    <p:extLst>
      <p:ext uri="{BB962C8B-B14F-4D97-AF65-F5344CB8AC3E}">
        <p14:creationId xmlns:p14="http://schemas.microsoft.com/office/powerpoint/2010/main" val="316020913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AD3B-274B-086B-F6A9-D40D4B029553}"/>
              </a:ext>
            </a:extLst>
          </p:cNvPr>
          <p:cNvSpPr>
            <a:spLocks noGrp="1"/>
          </p:cNvSpPr>
          <p:nvPr>
            <p:ph type="title"/>
          </p:nvPr>
        </p:nvSpPr>
        <p:spPr>
          <a:xfrm>
            <a:off x="629841" y="365126"/>
            <a:ext cx="7886700" cy="1325563"/>
          </a:xfrm>
        </p:spPr>
        <p:txBody>
          <a:bodyPr/>
          <a:lstStyle/>
          <a:p>
            <a:r>
              <a:rPr lang="en-GB"/>
              <a:t>Click to edit Master title style</a:t>
            </a:r>
            <a:endParaRPr lang="en-IT"/>
          </a:p>
        </p:txBody>
      </p:sp>
      <p:sp>
        <p:nvSpPr>
          <p:cNvPr id="3" name="Text Placeholder 2">
            <a:extLst>
              <a:ext uri="{FF2B5EF4-FFF2-40B4-BE49-F238E27FC236}">
                <a16:creationId xmlns:a16="http://schemas.microsoft.com/office/drawing/2014/main" id="{4CEDCA8C-F668-F9F2-B285-85688E6C60FF}"/>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a:extLst>
              <a:ext uri="{FF2B5EF4-FFF2-40B4-BE49-F238E27FC236}">
                <a16:creationId xmlns:a16="http://schemas.microsoft.com/office/drawing/2014/main" id="{15C3ACC7-0721-9702-4948-9D306C40659A}"/>
              </a:ext>
            </a:extLst>
          </p:cNvPr>
          <p:cNvSpPr>
            <a:spLocks noGrp="1"/>
          </p:cNvSpPr>
          <p:nvPr>
            <p:ph sz="half" idx="2"/>
          </p:nvPr>
        </p:nvSpPr>
        <p:spPr>
          <a:xfrm>
            <a:off x="629842" y="2505075"/>
            <a:ext cx="386834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Text Placeholder 4">
            <a:extLst>
              <a:ext uri="{FF2B5EF4-FFF2-40B4-BE49-F238E27FC236}">
                <a16:creationId xmlns:a16="http://schemas.microsoft.com/office/drawing/2014/main" id="{431F789A-63BC-675F-A786-7CB36C270D3A}"/>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a:extLst>
              <a:ext uri="{FF2B5EF4-FFF2-40B4-BE49-F238E27FC236}">
                <a16:creationId xmlns:a16="http://schemas.microsoft.com/office/drawing/2014/main" id="{06544AFB-C409-D8B5-7421-FA8FAF9B82A3}"/>
              </a:ext>
            </a:extLst>
          </p:cNvPr>
          <p:cNvSpPr>
            <a:spLocks noGrp="1"/>
          </p:cNvSpPr>
          <p:nvPr>
            <p:ph sz="quarter" idx="4"/>
          </p:nvPr>
        </p:nvSpPr>
        <p:spPr>
          <a:xfrm>
            <a:off x="4629150" y="2505075"/>
            <a:ext cx="3887391"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7" name="Date Placeholder 6">
            <a:extLst>
              <a:ext uri="{FF2B5EF4-FFF2-40B4-BE49-F238E27FC236}">
                <a16:creationId xmlns:a16="http://schemas.microsoft.com/office/drawing/2014/main" id="{46278F48-C33E-2083-D7EC-553D6A9BF7AB}"/>
              </a:ext>
            </a:extLst>
          </p:cNvPr>
          <p:cNvSpPr>
            <a:spLocks noGrp="1"/>
          </p:cNvSpPr>
          <p:nvPr>
            <p:ph type="dt" sz="half" idx="10"/>
          </p:nvPr>
        </p:nvSpPr>
        <p:spPr/>
        <p:txBody>
          <a:bodyPr/>
          <a:lstStyle/>
          <a:p>
            <a:endParaRPr lang="en-IT"/>
          </a:p>
        </p:txBody>
      </p:sp>
      <p:sp>
        <p:nvSpPr>
          <p:cNvPr id="8" name="Footer Placeholder 7">
            <a:extLst>
              <a:ext uri="{FF2B5EF4-FFF2-40B4-BE49-F238E27FC236}">
                <a16:creationId xmlns:a16="http://schemas.microsoft.com/office/drawing/2014/main" id="{AA47DEAF-523C-C2E9-0907-9D4E433C4D9B}"/>
              </a:ext>
            </a:extLst>
          </p:cNvPr>
          <p:cNvSpPr>
            <a:spLocks noGrp="1"/>
          </p:cNvSpPr>
          <p:nvPr>
            <p:ph type="ftr" sz="quarter" idx="11"/>
          </p:nvPr>
        </p:nvSpPr>
        <p:spPr/>
        <p:txBody>
          <a:bodyPr/>
          <a:lstStyle/>
          <a:p>
            <a:r>
              <a:rPr lang="en-GB"/>
              <a:t>Design and software architecture</a:t>
            </a:r>
            <a:endParaRPr lang="en-IT"/>
          </a:p>
        </p:txBody>
      </p:sp>
      <p:sp>
        <p:nvSpPr>
          <p:cNvPr id="9" name="Slide Number Placeholder 8">
            <a:extLst>
              <a:ext uri="{FF2B5EF4-FFF2-40B4-BE49-F238E27FC236}">
                <a16:creationId xmlns:a16="http://schemas.microsoft.com/office/drawing/2014/main" id="{1711BF58-A5A0-92D9-6E77-A1FD289C158A}"/>
              </a:ext>
            </a:extLst>
          </p:cNvPr>
          <p:cNvSpPr>
            <a:spLocks noGrp="1"/>
          </p:cNvSpPr>
          <p:nvPr>
            <p:ph type="sldNum" sz="quarter" idx="12"/>
          </p:nvPr>
        </p:nvSpPr>
        <p:spPr/>
        <p:txBody>
          <a:bodyPr/>
          <a:lstStyle/>
          <a:p>
            <a:fld id="{2566EE4B-D166-7E4B-84B3-1CC7189EF812}" type="slidenum">
              <a:rPr lang="en-IT" smtClean="0"/>
              <a:t>‹#›</a:t>
            </a:fld>
            <a:endParaRPr lang="en-IT"/>
          </a:p>
        </p:txBody>
      </p:sp>
    </p:spTree>
    <p:extLst>
      <p:ext uri="{BB962C8B-B14F-4D97-AF65-F5344CB8AC3E}">
        <p14:creationId xmlns:p14="http://schemas.microsoft.com/office/powerpoint/2010/main" val="399592192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5DBA7-151F-E0FB-BF22-CB475AC76876}"/>
              </a:ext>
            </a:extLst>
          </p:cNvPr>
          <p:cNvSpPr>
            <a:spLocks noGrp="1"/>
          </p:cNvSpPr>
          <p:nvPr>
            <p:ph type="title"/>
          </p:nvPr>
        </p:nvSpPr>
        <p:spPr/>
        <p:txBody>
          <a:bodyPr/>
          <a:lstStyle/>
          <a:p>
            <a:r>
              <a:rPr lang="en-GB"/>
              <a:t>Click to edit Master title style</a:t>
            </a:r>
            <a:endParaRPr lang="en-IT"/>
          </a:p>
        </p:txBody>
      </p:sp>
      <p:sp>
        <p:nvSpPr>
          <p:cNvPr id="3" name="Date Placeholder 2">
            <a:extLst>
              <a:ext uri="{FF2B5EF4-FFF2-40B4-BE49-F238E27FC236}">
                <a16:creationId xmlns:a16="http://schemas.microsoft.com/office/drawing/2014/main" id="{B0DBE406-E81D-EBBD-422C-B6535D1CAB15}"/>
              </a:ext>
            </a:extLst>
          </p:cNvPr>
          <p:cNvSpPr>
            <a:spLocks noGrp="1"/>
          </p:cNvSpPr>
          <p:nvPr>
            <p:ph type="dt" sz="half" idx="10"/>
          </p:nvPr>
        </p:nvSpPr>
        <p:spPr/>
        <p:txBody>
          <a:bodyPr/>
          <a:lstStyle/>
          <a:p>
            <a:endParaRPr lang="en-IT"/>
          </a:p>
        </p:txBody>
      </p:sp>
      <p:sp>
        <p:nvSpPr>
          <p:cNvPr id="4" name="Footer Placeholder 3">
            <a:extLst>
              <a:ext uri="{FF2B5EF4-FFF2-40B4-BE49-F238E27FC236}">
                <a16:creationId xmlns:a16="http://schemas.microsoft.com/office/drawing/2014/main" id="{50C90E4B-4C4F-95FD-EC3C-1506DC711E3B}"/>
              </a:ext>
            </a:extLst>
          </p:cNvPr>
          <p:cNvSpPr>
            <a:spLocks noGrp="1"/>
          </p:cNvSpPr>
          <p:nvPr>
            <p:ph type="ftr" sz="quarter" idx="11"/>
          </p:nvPr>
        </p:nvSpPr>
        <p:spPr/>
        <p:txBody>
          <a:bodyPr/>
          <a:lstStyle/>
          <a:p>
            <a:r>
              <a:rPr lang="en-GB"/>
              <a:t>Design and software architecture</a:t>
            </a:r>
            <a:endParaRPr lang="en-IT"/>
          </a:p>
        </p:txBody>
      </p:sp>
      <p:sp>
        <p:nvSpPr>
          <p:cNvPr id="5" name="Slide Number Placeholder 4">
            <a:extLst>
              <a:ext uri="{FF2B5EF4-FFF2-40B4-BE49-F238E27FC236}">
                <a16:creationId xmlns:a16="http://schemas.microsoft.com/office/drawing/2014/main" id="{C0516982-A514-F6FC-6C95-88DE61158CC4}"/>
              </a:ext>
            </a:extLst>
          </p:cNvPr>
          <p:cNvSpPr>
            <a:spLocks noGrp="1"/>
          </p:cNvSpPr>
          <p:nvPr>
            <p:ph type="sldNum" sz="quarter" idx="12"/>
          </p:nvPr>
        </p:nvSpPr>
        <p:spPr/>
        <p:txBody>
          <a:bodyPr/>
          <a:lstStyle/>
          <a:p>
            <a:fld id="{2566EE4B-D166-7E4B-84B3-1CC7189EF812}" type="slidenum">
              <a:rPr lang="en-IT" smtClean="0"/>
              <a:t>‹#›</a:t>
            </a:fld>
            <a:endParaRPr lang="en-IT"/>
          </a:p>
        </p:txBody>
      </p:sp>
    </p:spTree>
    <p:extLst>
      <p:ext uri="{BB962C8B-B14F-4D97-AF65-F5344CB8AC3E}">
        <p14:creationId xmlns:p14="http://schemas.microsoft.com/office/powerpoint/2010/main" val="266435426"/>
      </p:ext>
    </p:extLst>
  </p:cSld>
  <p:clrMapOvr>
    <a:masterClrMapping/>
  </p:clrMapOvr>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3BFE0D-1EBB-CEB8-C16F-14946B996A2C}"/>
              </a:ext>
            </a:extLst>
          </p:cNvPr>
          <p:cNvSpPr>
            <a:spLocks noGrp="1"/>
          </p:cNvSpPr>
          <p:nvPr>
            <p:ph type="dt" sz="half" idx="10"/>
          </p:nvPr>
        </p:nvSpPr>
        <p:spPr/>
        <p:txBody>
          <a:bodyPr/>
          <a:lstStyle/>
          <a:p>
            <a:endParaRPr lang="en-IT"/>
          </a:p>
        </p:txBody>
      </p:sp>
      <p:sp>
        <p:nvSpPr>
          <p:cNvPr id="3" name="Footer Placeholder 2">
            <a:extLst>
              <a:ext uri="{FF2B5EF4-FFF2-40B4-BE49-F238E27FC236}">
                <a16:creationId xmlns:a16="http://schemas.microsoft.com/office/drawing/2014/main" id="{8385AF4C-9A7D-F1AE-880F-9ADD8E6E1182}"/>
              </a:ext>
            </a:extLst>
          </p:cNvPr>
          <p:cNvSpPr>
            <a:spLocks noGrp="1"/>
          </p:cNvSpPr>
          <p:nvPr>
            <p:ph type="ftr" sz="quarter" idx="11"/>
          </p:nvPr>
        </p:nvSpPr>
        <p:spPr/>
        <p:txBody>
          <a:bodyPr/>
          <a:lstStyle/>
          <a:p>
            <a:r>
              <a:rPr lang="en-GB"/>
              <a:t>Design and software architecture</a:t>
            </a:r>
            <a:endParaRPr lang="en-IT"/>
          </a:p>
        </p:txBody>
      </p:sp>
      <p:sp>
        <p:nvSpPr>
          <p:cNvPr id="4" name="Slide Number Placeholder 3">
            <a:extLst>
              <a:ext uri="{FF2B5EF4-FFF2-40B4-BE49-F238E27FC236}">
                <a16:creationId xmlns:a16="http://schemas.microsoft.com/office/drawing/2014/main" id="{51B4D9A6-F70C-0C9D-CB72-4680761AA9E2}"/>
              </a:ext>
            </a:extLst>
          </p:cNvPr>
          <p:cNvSpPr>
            <a:spLocks noGrp="1"/>
          </p:cNvSpPr>
          <p:nvPr>
            <p:ph type="sldNum" sz="quarter" idx="12"/>
          </p:nvPr>
        </p:nvSpPr>
        <p:spPr/>
        <p:txBody>
          <a:bodyPr/>
          <a:lstStyle/>
          <a:p>
            <a:fld id="{2566EE4B-D166-7E4B-84B3-1CC7189EF812}" type="slidenum">
              <a:rPr lang="en-IT" smtClean="0"/>
              <a:t>‹#›</a:t>
            </a:fld>
            <a:endParaRPr lang="en-IT"/>
          </a:p>
        </p:txBody>
      </p:sp>
    </p:spTree>
    <p:extLst>
      <p:ext uri="{BB962C8B-B14F-4D97-AF65-F5344CB8AC3E}">
        <p14:creationId xmlns:p14="http://schemas.microsoft.com/office/powerpoint/2010/main" val="3672716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name="Titel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el 1"/>
          <p:cNvSpPr>
            <a:spLocks noGrp="1"/>
          </p:cNvSpPr>
          <p:nvPr>
            <p:ph type="ctrTitle"/>
          </p:nvPr>
        </p:nvSpPr>
        <p:spPr>
          <a:xfrm>
            <a:off x="504000" y="427200"/>
            <a:ext cx="7954851" cy="1636243"/>
          </a:xfrm>
        </p:spPr>
        <p:txBody>
          <a:bodyPr anchor="b">
            <a:normAutofit/>
          </a:bodyPr>
          <a:lstStyle>
            <a:lvl1pPr algn="l">
              <a:lnSpc>
                <a:spcPct val="100000"/>
              </a:lnSpc>
              <a:defRPr sz="3700">
                <a:solidFill>
                  <a:schemeClr val="bg1"/>
                </a:solidFill>
              </a:defRPr>
            </a:lvl1pPr>
          </a:lstStyle>
          <a:p>
            <a:r>
              <a:rPr lang="en-GB"/>
              <a:t>Click to edit Master title style</a:t>
            </a:r>
            <a:endParaRPr lang="nl-NL" dirty="0"/>
          </a:p>
        </p:txBody>
      </p:sp>
      <p:sp>
        <p:nvSpPr>
          <p:cNvPr id="14" name="Ondertitel 2"/>
          <p:cNvSpPr>
            <a:spLocks noGrp="1"/>
          </p:cNvSpPr>
          <p:nvPr>
            <p:ph type="subTitle" idx="1"/>
          </p:nvPr>
        </p:nvSpPr>
        <p:spPr>
          <a:xfrm>
            <a:off x="504000" y="2112001"/>
            <a:ext cx="7970689" cy="1225148"/>
          </a:xfrm>
        </p:spPr>
        <p:txBody>
          <a:bodyPr>
            <a:normAutofit/>
          </a:bodyPr>
          <a:lstStyle>
            <a:lvl1pPr marL="0" indent="0" algn="l">
              <a:lnSpc>
                <a:spcPct val="100000"/>
              </a:lnSpc>
              <a:buNone/>
              <a:defRPr sz="2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nl-NL" dirty="0"/>
          </a:p>
        </p:txBody>
      </p:sp>
      <p:sp>
        <p:nvSpPr>
          <p:cNvPr id="16" name="Tijdelijke aanduiding voor tekst 15"/>
          <p:cNvSpPr>
            <a:spLocks noGrp="1"/>
          </p:cNvSpPr>
          <p:nvPr>
            <p:ph type="body" sz="quarter" idx="10" hasCustomPrompt="1"/>
          </p:nvPr>
        </p:nvSpPr>
        <p:spPr>
          <a:xfrm>
            <a:off x="503238" y="3692868"/>
            <a:ext cx="4633200" cy="548216"/>
          </a:xfrm>
        </p:spPr>
        <p:txBody>
          <a:bodyPr>
            <a:normAutofit/>
          </a:bodyPr>
          <a:lstStyle>
            <a:lvl1pPr marL="0" indent="0">
              <a:lnSpc>
                <a:spcPct val="100000"/>
              </a:lnSpc>
              <a:spcBef>
                <a:spcPts val="0"/>
              </a:spcBef>
              <a:buNone/>
              <a:defRPr sz="2300">
                <a:solidFill>
                  <a:schemeClr val="bg1"/>
                </a:solidFill>
              </a:defRPr>
            </a:lvl1pPr>
          </a:lstStyle>
          <a:p>
            <a:pPr lvl="0"/>
            <a:r>
              <a:rPr lang="nl-NL" dirty="0"/>
              <a:t>Datum</a:t>
            </a:r>
          </a:p>
        </p:txBody>
      </p:sp>
      <p:sp>
        <p:nvSpPr>
          <p:cNvPr id="18" name="Tijdelijke aanduiding voor tekst 17"/>
          <p:cNvSpPr>
            <a:spLocks noGrp="1"/>
          </p:cNvSpPr>
          <p:nvPr>
            <p:ph type="body" sz="quarter" idx="11" hasCustomPrompt="1"/>
          </p:nvPr>
        </p:nvSpPr>
        <p:spPr>
          <a:xfrm>
            <a:off x="503238" y="4138768"/>
            <a:ext cx="4633200" cy="584200"/>
          </a:xfrm>
        </p:spPr>
        <p:txBody>
          <a:bodyPr>
            <a:normAutofit/>
          </a:bodyPr>
          <a:lstStyle>
            <a:lvl1pPr marL="0" indent="0">
              <a:lnSpc>
                <a:spcPct val="100000"/>
              </a:lnSpc>
              <a:spcBef>
                <a:spcPts val="0"/>
              </a:spcBef>
              <a:buNone/>
              <a:defRPr sz="2300" b="1">
                <a:solidFill>
                  <a:schemeClr val="bg1"/>
                </a:solidFill>
              </a:defRPr>
            </a:lvl1pPr>
          </a:lstStyle>
          <a:p>
            <a:pPr lvl="0"/>
            <a:r>
              <a:rPr lang="nl-NL" dirty="0"/>
              <a:t>Naam spreker</a:t>
            </a:r>
          </a:p>
        </p:txBody>
      </p:sp>
      <p:pic>
        <p:nvPicPr>
          <p:cNvPr id="6" name="Afbeelding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10981" y="3910224"/>
            <a:ext cx="4258936" cy="2112699"/>
          </a:xfrm>
          <a:prstGeom prst="rect">
            <a:avLst/>
          </a:prstGeom>
        </p:spPr>
      </p:pic>
    </p:spTree>
    <p:extLst>
      <p:ext uri="{BB962C8B-B14F-4D97-AF65-F5344CB8AC3E}">
        <p14:creationId xmlns:p14="http://schemas.microsoft.com/office/powerpoint/2010/main" val="254662990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B1E9B-EBA1-700A-C41E-F8CEDA998DDB}"/>
              </a:ext>
            </a:extLst>
          </p:cNvPr>
          <p:cNvSpPr>
            <a:spLocks noGrp="1"/>
          </p:cNvSpPr>
          <p:nvPr>
            <p:ph type="title"/>
          </p:nvPr>
        </p:nvSpPr>
        <p:spPr>
          <a:xfrm>
            <a:off x="629841" y="457200"/>
            <a:ext cx="2949178" cy="1600200"/>
          </a:xfrm>
        </p:spPr>
        <p:txBody>
          <a:bodyPr anchor="b"/>
          <a:lstStyle>
            <a:lvl1pPr>
              <a:defRPr sz="2400"/>
            </a:lvl1pPr>
          </a:lstStyle>
          <a:p>
            <a:r>
              <a:rPr lang="en-GB"/>
              <a:t>Click to edit Master title style</a:t>
            </a:r>
            <a:endParaRPr lang="en-IT"/>
          </a:p>
        </p:txBody>
      </p:sp>
      <p:sp>
        <p:nvSpPr>
          <p:cNvPr id="3" name="Content Placeholder 2">
            <a:extLst>
              <a:ext uri="{FF2B5EF4-FFF2-40B4-BE49-F238E27FC236}">
                <a16:creationId xmlns:a16="http://schemas.microsoft.com/office/drawing/2014/main" id="{CC34F397-A3DE-7D66-617A-73BC5FC8680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Text Placeholder 3">
            <a:extLst>
              <a:ext uri="{FF2B5EF4-FFF2-40B4-BE49-F238E27FC236}">
                <a16:creationId xmlns:a16="http://schemas.microsoft.com/office/drawing/2014/main" id="{3F8C03D3-A4E9-9BA9-482B-1BEA317356FE}"/>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AAD6A110-0380-A16D-0D3A-8AB25DFE74E4}"/>
              </a:ext>
            </a:extLst>
          </p:cNvPr>
          <p:cNvSpPr>
            <a:spLocks noGrp="1"/>
          </p:cNvSpPr>
          <p:nvPr>
            <p:ph type="dt" sz="half" idx="10"/>
          </p:nvPr>
        </p:nvSpPr>
        <p:spPr/>
        <p:txBody>
          <a:bodyPr/>
          <a:lstStyle/>
          <a:p>
            <a:endParaRPr lang="en-IT"/>
          </a:p>
        </p:txBody>
      </p:sp>
      <p:sp>
        <p:nvSpPr>
          <p:cNvPr id="6" name="Footer Placeholder 5">
            <a:extLst>
              <a:ext uri="{FF2B5EF4-FFF2-40B4-BE49-F238E27FC236}">
                <a16:creationId xmlns:a16="http://schemas.microsoft.com/office/drawing/2014/main" id="{5694BD87-1AB0-EDDF-52E3-319C8B980538}"/>
              </a:ext>
            </a:extLst>
          </p:cNvPr>
          <p:cNvSpPr>
            <a:spLocks noGrp="1"/>
          </p:cNvSpPr>
          <p:nvPr>
            <p:ph type="ftr" sz="quarter" idx="11"/>
          </p:nvPr>
        </p:nvSpPr>
        <p:spPr/>
        <p:txBody>
          <a:bodyPr/>
          <a:lstStyle/>
          <a:p>
            <a:r>
              <a:rPr lang="en-GB"/>
              <a:t>Design and software architecture</a:t>
            </a:r>
            <a:endParaRPr lang="en-IT"/>
          </a:p>
        </p:txBody>
      </p:sp>
      <p:sp>
        <p:nvSpPr>
          <p:cNvPr id="7" name="Slide Number Placeholder 6">
            <a:extLst>
              <a:ext uri="{FF2B5EF4-FFF2-40B4-BE49-F238E27FC236}">
                <a16:creationId xmlns:a16="http://schemas.microsoft.com/office/drawing/2014/main" id="{1D605E77-3D55-AA29-88F8-C8767DA4F2B5}"/>
              </a:ext>
            </a:extLst>
          </p:cNvPr>
          <p:cNvSpPr>
            <a:spLocks noGrp="1"/>
          </p:cNvSpPr>
          <p:nvPr>
            <p:ph type="sldNum" sz="quarter" idx="12"/>
          </p:nvPr>
        </p:nvSpPr>
        <p:spPr/>
        <p:txBody>
          <a:bodyPr/>
          <a:lstStyle/>
          <a:p>
            <a:fld id="{2566EE4B-D166-7E4B-84B3-1CC7189EF812}" type="slidenum">
              <a:rPr lang="en-IT" smtClean="0"/>
              <a:t>‹#›</a:t>
            </a:fld>
            <a:endParaRPr lang="en-IT"/>
          </a:p>
        </p:txBody>
      </p:sp>
    </p:spTree>
    <p:extLst>
      <p:ext uri="{BB962C8B-B14F-4D97-AF65-F5344CB8AC3E}">
        <p14:creationId xmlns:p14="http://schemas.microsoft.com/office/powerpoint/2010/main" val="51658181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6E090-592A-3BAB-C721-2BB513C46E84}"/>
              </a:ext>
            </a:extLst>
          </p:cNvPr>
          <p:cNvSpPr>
            <a:spLocks noGrp="1"/>
          </p:cNvSpPr>
          <p:nvPr>
            <p:ph type="title"/>
          </p:nvPr>
        </p:nvSpPr>
        <p:spPr>
          <a:xfrm>
            <a:off x="629841" y="457200"/>
            <a:ext cx="2949178" cy="1600200"/>
          </a:xfrm>
        </p:spPr>
        <p:txBody>
          <a:bodyPr anchor="b"/>
          <a:lstStyle>
            <a:lvl1pPr>
              <a:defRPr sz="2400"/>
            </a:lvl1pPr>
          </a:lstStyle>
          <a:p>
            <a:r>
              <a:rPr lang="en-GB"/>
              <a:t>Click to edit Master title style</a:t>
            </a:r>
            <a:endParaRPr lang="en-IT"/>
          </a:p>
        </p:txBody>
      </p:sp>
      <p:sp>
        <p:nvSpPr>
          <p:cNvPr id="3" name="Picture Placeholder 2">
            <a:extLst>
              <a:ext uri="{FF2B5EF4-FFF2-40B4-BE49-F238E27FC236}">
                <a16:creationId xmlns:a16="http://schemas.microsoft.com/office/drawing/2014/main" id="{59207CA8-FDA6-AFFF-4591-7E8A69658F92}"/>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T"/>
          </a:p>
        </p:txBody>
      </p:sp>
      <p:sp>
        <p:nvSpPr>
          <p:cNvPr id="4" name="Text Placeholder 3">
            <a:extLst>
              <a:ext uri="{FF2B5EF4-FFF2-40B4-BE49-F238E27FC236}">
                <a16:creationId xmlns:a16="http://schemas.microsoft.com/office/drawing/2014/main" id="{C854E8F3-891F-A419-BEC3-5B8844BC658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EF9854C7-6779-1EF9-7485-73F5C9C6C544}"/>
              </a:ext>
            </a:extLst>
          </p:cNvPr>
          <p:cNvSpPr>
            <a:spLocks noGrp="1"/>
          </p:cNvSpPr>
          <p:nvPr>
            <p:ph type="dt" sz="half" idx="10"/>
          </p:nvPr>
        </p:nvSpPr>
        <p:spPr/>
        <p:txBody>
          <a:bodyPr/>
          <a:lstStyle/>
          <a:p>
            <a:endParaRPr lang="en-IT"/>
          </a:p>
        </p:txBody>
      </p:sp>
      <p:sp>
        <p:nvSpPr>
          <p:cNvPr id="6" name="Footer Placeholder 5">
            <a:extLst>
              <a:ext uri="{FF2B5EF4-FFF2-40B4-BE49-F238E27FC236}">
                <a16:creationId xmlns:a16="http://schemas.microsoft.com/office/drawing/2014/main" id="{FB85C4B9-C26F-C4D7-8A56-AEFFFA9B63A7}"/>
              </a:ext>
            </a:extLst>
          </p:cNvPr>
          <p:cNvSpPr>
            <a:spLocks noGrp="1"/>
          </p:cNvSpPr>
          <p:nvPr>
            <p:ph type="ftr" sz="quarter" idx="11"/>
          </p:nvPr>
        </p:nvSpPr>
        <p:spPr/>
        <p:txBody>
          <a:bodyPr/>
          <a:lstStyle/>
          <a:p>
            <a:r>
              <a:rPr lang="en-GB"/>
              <a:t>Design and software architecture</a:t>
            </a:r>
            <a:endParaRPr lang="en-IT"/>
          </a:p>
        </p:txBody>
      </p:sp>
      <p:sp>
        <p:nvSpPr>
          <p:cNvPr id="7" name="Slide Number Placeholder 6">
            <a:extLst>
              <a:ext uri="{FF2B5EF4-FFF2-40B4-BE49-F238E27FC236}">
                <a16:creationId xmlns:a16="http://schemas.microsoft.com/office/drawing/2014/main" id="{A7FF84C8-5DC8-FC31-B82C-A0A2EFA6BED8}"/>
              </a:ext>
            </a:extLst>
          </p:cNvPr>
          <p:cNvSpPr>
            <a:spLocks noGrp="1"/>
          </p:cNvSpPr>
          <p:nvPr>
            <p:ph type="sldNum" sz="quarter" idx="12"/>
          </p:nvPr>
        </p:nvSpPr>
        <p:spPr/>
        <p:txBody>
          <a:bodyPr/>
          <a:lstStyle/>
          <a:p>
            <a:fld id="{2566EE4B-D166-7E4B-84B3-1CC7189EF812}" type="slidenum">
              <a:rPr lang="en-IT" smtClean="0"/>
              <a:t>‹#›</a:t>
            </a:fld>
            <a:endParaRPr lang="en-IT"/>
          </a:p>
        </p:txBody>
      </p:sp>
    </p:spTree>
    <p:extLst>
      <p:ext uri="{BB962C8B-B14F-4D97-AF65-F5344CB8AC3E}">
        <p14:creationId xmlns:p14="http://schemas.microsoft.com/office/powerpoint/2010/main" val="48783446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78054-C8EA-63C4-9E5F-80D41BC56C7E}"/>
              </a:ext>
            </a:extLst>
          </p:cNvPr>
          <p:cNvSpPr>
            <a:spLocks noGrp="1"/>
          </p:cNvSpPr>
          <p:nvPr>
            <p:ph type="title"/>
          </p:nvPr>
        </p:nvSpPr>
        <p:spPr/>
        <p:txBody>
          <a:bodyPr/>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F9A0297C-CD85-0772-3742-82ABA8F6578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12C6581C-0EB0-A264-2E23-7E0DD3EFDA2C}"/>
              </a:ext>
            </a:extLst>
          </p:cNvPr>
          <p:cNvSpPr>
            <a:spLocks noGrp="1"/>
          </p:cNvSpPr>
          <p:nvPr>
            <p:ph type="dt" sz="half" idx="10"/>
          </p:nvPr>
        </p:nvSpPr>
        <p:spPr/>
        <p:txBody>
          <a:bodyPr/>
          <a:lstStyle/>
          <a:p>
            <a:endParaRPr lang="en-IT"/>
          </a:p>
        </p:txBody>
      </p:sp>
      <p:sp>
        <p:nvSpPr>
          <p:cNvPr id="5" name="Footer Placeholder 4">
            <a:extLst>
              <a:ext uri="{FF2B5EF4-FFF2-40B4-BE49-F238E27FC236}">
                <a16:creationId xmlns:a16="http://schemas.microsoft.com/office/drawing/2014/main" id="{A633B4E4-5300-84E1-862D-A239F38C80C6}"/>
              </a:ext>
            </a:extLst>
          </p:cNvPr>
          <p:cNvSpPr>
            <a:spLocks noGrp="1"/>
          </p:cNvSpPr>
          <p:nvPr>
            <p:ph type="ftr" sz="quarter" idx="11"/>
          </p:nvPr>
        </p:nvSpPr>
        <p:spPr/>
        <p:txBody>
          <a:bodyPr/>
          <a:lstStyle/>
          <a:p>
            <a:r>
              <a:rPr lang="en-GB"/>
              <a:t>Design and software architecture</a:t>
            </a:r>
            <a:endParaRPr lang="en-IT"/>
          </a:p>
        </p:txBody>
      </p:sp>
      <p:sp>
        <p:nvSpPr>
          <p:cNvPr id="6" name="Slide Number Placeholder 5">
            <a:extLst>
              <a:ext uri="{FF2B5EF4-FFF2-40B4-BE49-F238E27FC236}">
                <a16:creationId xmlns:a16="http://schemas.microsoft.com/office/drawing/2014/main" id="{EEF40904-AF55-4020-3A93-8310DE16947C}"/>
              </a:ext>
            </a:extLst>
          </p:cNvPr>
          <p:cNvSpPr>
            <a:spLocks noGrp="1"/>
          </p:cNvSpPr>
          <p:nvPr>
            <p:ph type="sldNum" sz="quarter" idx="12"/>
          </p:nvPr>
        </p:nvSpPr>
        <p:spPr/>
        <p:txBody>
          <a:bodyPr/>
          <a:lstStyle/>
          <a:p>
            <a:fld id="{2566EE4B-D166-7E4B-84B3-1CC7189EF812}" type="slidenum">
              <a:rPr lang="en-IT" smtClean="0"/>
              <a:t>‹#›</a:t>
            </a:fld>
            <a:endParaRPr lang="en-IT"/>
          </a:p>
        </p:txBody>
      </p:sp>
    </p:spTree>
    <p:extLst>
      <p:ext uri="{BB962C8B-B14F-4D97-AF65-F5344CB8AC3E}">
        <p14:creationId xmlns:p14="http://schemas.microsoft.com/office/powerpoint/2010/main" val="182110149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3B14BF-37A5-B4C4-AB04-0E9A1BED15B6}"/>
              </a:ext>
            </a:extLst>
          </p:cNvPr>
          <p:cNvSpPr>
            <a:spLocks noGrp="1"/>
          </p:cNvSpPr>
          <p:nvPr>
            <p:ph type="title" orient="vert"/>
          </p:nvPr>
        </p:nvSpPr>
        <p:spPr>
          <a:xfrm>
            <a:off x="6543675" y="365125"/>
            <a:ext cx="1971675" cy="5811838"/>
          </a:xfrm>
        </p:spPr>
        <p:txBody>
          <a:bodyPr vert="eaVert"/>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BFC01E4A-E85A-31C7-E8B4-BBF84C1D681B}"/>
              </a:ext>
            </a:extLst>
          </p:cNvPr>
          <p:cNvSpPr>
            <a:spLocks noGrp="1"/>
          </p:cNvSpPr>
          <p:nvPr>
            <p:ph type="body" orient="vert" idx="1"/>
          </p:nvPr>
        </p:nvSpPr>
        <p:spPr>
          <a:xfrm>
            <a:off x="628650" y="365125"/>
            <a:ext cx="5800725"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B32ACE26-B00F-3305-7F3E-DD91FEC6AF13}"/>
              </a:ext>
            </a:extLst>
          </p:cNvPr>
          <p:cNvSpPr>
            <a:spLocks noGrp="1"/>
          </p:cNvSpPr>
          <p:nvPr>
            <p:ph type="dt" sz="half" idx="10"/>
          </p:nvPr>
        </p:nvSpPr>
        <p:spPr/>
        <p:txBody>
          <a:bodyPr/>
          <a:lstStyle/>
          <a:p>
            <a:endParaRPr lang="en-IT"/>
          </a:p>
        </p:txBody>
      </p:sp>
      <p:sp>
        <p:nvSpPr>
          <p:cNvPr id="5" name="Footer Placeholder 4">
            <a:extLst>
              <a:ext uri="{FF2B5EF4-FFF2-40B4-BE49-F238E27FC236}">
                <a16:creationId xmlns:a16="http://schemas.microsoft.com/office/drawing/2014/main" id="{DF5762CC-AFF1-C5C5-8336-798F9FFB8951}"/>
              </a:ext>
            </a:extLst>
          </p:cNvPr>
          <p:cNvSpPr>
            <a:spLocks noGrp="1"/>
          </p:cNvSpPr>
          <p:nvPr>
            <p:ph type="ftr" sz="quarter" idx="11"/>
          </p:nvPr>
        </p:nvSpPr>
        <p:spPr/>
        <p:txBody>
          <a:bodyPr/>
          <a:lstStyle/>
          <a:p>
            <a:r>
              <a:rPr lang="en-GB"/>
              <a:t>Design and software architecture</a:t>
            </a:r>
            <a:endParaRPr lang="en-IT"/>
          </a:p>
        </p:txBody>
      </p:sp>
      <p:sp>
        <p:nvSpPr>
          <p:cNvPr id="6" name="Slide Number Placeholder 5">
            <a:extLst>
              <a:ext uri="{FF2B5EF4-FFF2-40B4-BE49-F238E27FC236}">
                <a16:creationId xmlns:a16="http://schemas.microsoft.com/office/drawing/2014/main" id="{D56BCCBB-338C-E2F4-41AA-51EC54E19606}"/>
              </a:ext>
            </a:extLst>
          </p:cNvPr>
          <p:cNvSpPr>
            <a:spLocks noGrp="1"/>
          </p:cNvSpPr>
          <p:nvPr>
            <p:ph type="sldNum" sz="quarter" idx="12"/>
          </p:nvPr>
        </p:nvSpPr>
        <p:spPr/>
        <p:txBody>
          <a:bodyPr/>
          <a:lstStyle/>
          <a:p>
            <a:fld id="{2566EE4B-D166-7E4B-84B3-1CC7189EF812}" type="slidenum">
              <a:rPr lang="en-IT" smtClean="0"/>
              <a:t>‹#›</a:t>
            </a:fld>
            <a:endParaRPr lang="en-IT"/>
          </a:p>
        </p:txBody>
      </p:sp>
    </p:spTree>
    <p:extLst>
      <p:ext uri="{BB962C8B-B14F-4D97-AF65-F5344CB8AC3E}">
        <p14:creationId xmlns:p14="http://schemas.microsoft.com/office/powerpoint/2010/main" val="398218379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chor="ctr"/>
          <a:lstStyle/>
          <a:p>
            <a:r>
              <a:rPr lang="en-US"/>
              <a:t>Click to edit Master title style</a:t>
            </a:r>
          </a:p>
        </p:txBody>
      </p:sp>
      <p:sp>
        <p:nvSpPr>
          <p:cNvPr id="3" name="Text Placeholder 2"/>
          <p:cNvSpPr>
            <a:spLocks noGrp="1"/>
          </p:cNvSpPr>
          <p:nvPr>
            <p:ph type="body" idx="1"/>
          </p:nvPr>
        </p:nvSpPr>
        <p:spPr/>
        <p:txBody>
          <a:bodyPr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19491"/>
          <p:cNvSpPr>
            <a:spLocks noGrp="1" noChangeArrowheads="1"/>
          </p:cNvSpPr>
          <p:nvPr>
            <p:ph type="dt" sz="half" idx="10"/>
          </p:nvPr>
        </p:nvSpPr>
        <p:spPr>
          <a:ln/>
        </p:spPr>
        <p:txBody>
          <a:bodyPr/>
          <a:lstStyle>
            <a:lvl1pPr>
              <a:defRPr/>
            </a:lvl1pPr>
          </a:lstStyle>
          <a:p>
            <a:pPr>
              <a:defRPr/>
            </a:pPr>
            <a:endParaRPr lang="en-US"/>
          </a:p>
        </p:txBody>
      </p:sp>
      <p:sp>
        <p:nvSpPr>
          <p:cNvPr id="5" name="Rectangle 319492"/>
          <p:cNvSpPr>
            <a:spLocks noGrp="1" noChangeArrowheads="1"/>
          </p:cNvSpPr>
          <p:nvPr>
            <p:ph type="ftr" sz="quarter" idx="11"/>
          </p:nvPr>
        </p:nvSpPr>
        <p:spPr>
          <a:ln/>
        </p:spPr>
        <p:txBody>
          <a:bodyPr/>
          <a:lstStyle>
            <a:lvl1pPr>
              <a:defRPr/>
            </a:lvl1pPr>
          </a:lstStyle>
          <a:p>
            <a:pPr>
              <a:defRPr/>
            </a:pPr>
            <a:r>
              <a:rPr lang="en-US"/>
              <a:t>Design and software architecture</a:t>
            </a:r>
          </a:p>
        </p:txBody>
      </p:sp>
      <p:sp>
        <p:nvSpPr>
          <p:cNvPr id="6" name="Rectangle 5"/>
          <p:cNvSpPr>
            <a:spLocks noGrp="1" noChangeArrowheads="1"/>
          </p:cNvSpPr>
          <p:nvPr>
            <p:ph type="sldNum" sz="quarter" idx="12"/>
          </p:nvPr>
        </p:nvSpPr>
        <p:spPr/>
        <p:txBody>
          <a:bodyPr/>
          <a:lstStyle>
            <a:lvl1pPr>
              <a:defRPr/>
            </a:lvl1pPr>
          </a:lstStyle>
          <a:p>
            <a:pPr>
              <a:defRPr/>
            </a:pPr>
            <a:fld id="{0AC61248-BF51-684E-953F-611275039CCC}" type="slidenum">
              <a:rPr lang="en-US"/>
              <a:pPr>
                <a:defRPr/>
              </a:pPr>
              <a:t>‹#›</a:t>
            </a:fld>
            <a:endParaRPr lang="en-US"/>
          </a:p>
        </p:txBody>
      </p:sp>
    </p:spTree>
    <p:extLst>
      <p:ext uri="{BB962C8B-B14F-4D97-AF65-F5344CB8AC3E}">
        <p14:creationId xmlns:p14="http://schemas.microsoft.com/office/powerpoint/2010/main" val="3352787025"/>
      </p:ext>
    </p:extLst>
  </p:cSld>
  <p:clrMapOvr>
    <a:masterClrMapping/>
  </p:clrMapOvr>
  <p:transition spd="med">
    <p:randomBar dir="vert"/>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le and Subtitle 1 column">
  <p:cSld name="Title and Subtitle 1 column">
    <p:spTree>
      <p:nvGrpSpPr>
        <p:cNvPr id="1" name="Shape 118"/>
        <p:cNvGrpSpPr/>
        <p:nvPr/>
      </p:nvGrpSpPr>
      <p:grpSpPr>
        <a:xfrm>
          <a:off x="0" y="0"/>
          <a:ext cx="0" cy="0"/>
          <a:chOff x="0" y="0"/>
          <a:chExt cx="0" cy="0"/>
        </a:xfrm>
      </p:grpSpPr>
      <p:sp>
        <p:nvSpPr>
          <p:cNvPr id="119" name="Google Shape;119;g1959ef893c8_0_139"/>
          <p:cNvSpPr txBox="1">
            <a:spLocks noGrp="1"/>
          </p:cNvSpPr>
          <p:nvPr>
            <p:ph type="title"/>
          </p:nvPr>
        </p:nvSpPr>
        <p:spPr>
          <a:xfrm>
            <a:off x="457200" y="280416"/>
            <a:ext cx="8229600" cy="492300"/>
          </a:xfrm>
          <a:prstGeom prst="rect">
            <a:avLst/>
          </a:prstGeom>
          <a:noFill/>
          <a:ln>
            <a:noFill/>
          </a:ln>
        </p:spPr>
        <p:txBody>
          <a:bodyPr spcFirstLastPara="1" wrap="square" lIns="121900" tIns="121900" rIns="121900" bIns="121900" anchor="t" anchorCtr="0">
            <a:normAutofit/>
          </a:bodyPr>
          <a:lstStyle>
            <a:lvl1pPr lvl="0" algn="l" rtl="0">
              <a:lnSpc>
                <a:spcPct val="100000"/>
              </a:lnSpc>
              <a:spcBef>
                <a:spcPts val="0"/>
              </a:spcBef>
              <a:spcAft>
                <a:spcPts val="0"/>
              </a:spcAft>
              <a:buClr>
                <a:schemeClr val="dk1"/>
              </a:buClr>
              <a:buSzPts val="3200"/>
              <a:buFont typeface="Helvetica Neue"/>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2" name="Google Shape;122;g1959ef893c8_0_139"/>
          <p:cNvSpPr txBox="1">
            <a:spLocks noGrp="1"/>
          </p:cNvSpPr>
          <p:nvPr>
            <p:ph type="body" idx="1"/>
          </p:nvPr>
        </p:nvSpPr>
        <p:spPr>
          <a:xfrm>
            <a:off x="457200" y="731520"/>
            <a:ext cx="8229600" cy="574500"/>
          </a:xfrm>
          <a:prstGeom prst="rect">
            <a:avLst/>
          </a:prstGeom>
          <a:noFill/>
          <a:ln>
            <a:noFill/>
          </a:ln>
        </p:spPr>
        <p:txBody>
          <a:bodyPr spcFirstLastPara="1" wrap="square" lIns="121900" tIns="121900" rIns="121900" bIns="121900" anchor="t" anchorCtr="0">
            <a:normAutofit/>
          </a:bodyPr>
          <a:lstStyle>
            <a:lvl1pPr marL="342900" lvl="0" indent="-171450" algn="l" rtl="0">
              <a:lnSpc>
                <a:spcPct val="100000"/>
              </a:lnSpc>
              <a:spcBef>
                <a:spcPts val="750"/>
              </a:spcBef>
              <a:spcAft>
                <a:spcPts val="0"/>
              </a:spcAft>
              <a:buClr>
                <a:schemeClr val="dk1"/>
              </a:buClr>
              <a:buSzPts val="2100"/>
              <a:buNone/>
              <a:defRPr sz="1575"/>
            </a:lvl1pPr>
            <a:lvl2pPr marL="685800" lvl="1" indent="-171450" algn="l" rtl="0">
              <a:lnSpc>
                <a:spcPct val="90000"/>
              </a:lnSpc>
              <a:spcBef>
                <a:spcPts val="375"/>
              </a:spcBef>
              <a:spcAft>
                <a:spcPts val="0"/>
              </a:spcAft>
              <a:buClr>
                <a:schemeClr val="dk1"/>
              </a:buClr>
              <a:buSzPts val="2400"/>
              <a:buNone/>
              <a:defRPr sz="1800"/>
            </a:lvl2pPr>
            <a:lvl3pPr marL="1028700" lvl="2" indent="-171450" algn="l" rtl="0">
              <a:lnSpc>
                <a:spcPct val="90000"/>
              </a:lnSpc>
              <a:spcBef>
                <a:spcPts val="375"/>
              </a:spcBef>
              <a:spcAft>
                <a:spcPts val="0"/>
              </a:spcAft>
              <a:buClr>
                <a:schemeClr val="dk1"/>
              </a:buClr>
              <a:buSzPts val="2400"/>
              <a:buNone/>
              <a:defRPr sz="1800"/>
            </a:lvl3pPr>
            <a:lvl4pPr marL="1371600" lvl="3" indent="-171450" algn="l" rtl="0">
              <a:lnSpc>
                <a:spcPct val="90000"/>
              </a:lnSpc>
              <a:spcBef>
                <a:spcPts val="375"/>
              </a:spcBef>
              <a:spcAft>
                <a:spcPts val="0"/>
              </a:spcAft>
              <a:buClr>
                <a:schemeClr val="dk1"/>
              </a:buClr>
              <a:buSzPts val="1900"/>
              <a:buNone/>
              <a:defRPr sz="1800"/>
            </a:lvl4pPr>
            <a:lvl5pPr marL="1714500" lvl="4" indent="-171450" algn="l" rtl="0">
              <a:lnSpc>
                <a:spcPct val="90000"/>
              </a:lnSpc>
              <a:spcBef>
                <a:spcPts val="375"/>
              </a:spcBef>
              <a:spcAft>
                <a:spcPts val="0"/>
              </a:spcAft>
              <a:buClr>
                <a:schemeClr val="dk1"/>
              </a:buClr>
              <a:buSzPts val="2400"/>
              <a:buNone/>
              <a:defRPr sz="1800"/>
            </a:lvl5pPr>
            <a:lvl6pPr marL="2057400" lvl="5" indent="-285750" algn="l" rtl="0">
              <a:lnSpc>
                <a:spcPct val="90000"/>
              </a:lnSpc>
              <a:spcBef>
                <a:spcPts val="375"/>
              </a:spcBef>
              <a:spcAft>
                <a:spcPts val="0"/>
              </a:spcAft>
              <a:buClr>
                <a:schemeClr val="dk1"/>
              </a:buClr>
              <a:buSzPts val="2400"/>
              <a:buChar char="•"/>
              <a:defRPr/>
            </a:lvl6pPr>
            <a:lvl7pPr marL="2400300" lvl="6" indent="-285750" algn="l" rtl="0">
              <a:lnSpc>
                <a:spcPct val="90000"/>
              </a:lnSpc>
              <a:spcBef>
                <a:spcPts val="375"/>
              </a:spcBef>
              <a:spcAft>
                <a:spcPts val="0"/>
              </a:spcAft>
              <a:buClr>
                <a:schemeClr val="dk1"/>
              </a:buClr>
              <a:buSzPts val="2400"/>
              <a:buChar char="•"/>
              <a:defRPr/>
            </a:lvl7pPr>
            <a:lvl8pPr marL="2743200" lvl="7" indent="-285750" algn="l" rtl="0">
              <a:lnSpc>
                <a:spcPct val="90000"/>
              </a:lnSpc>
              <a:spcBef>
                <a:spcPts val="375"/>
              </a:spcBef>
              <a:spcAft>
                <a:spcPts val="0"/>
              </a:spcAft>
              <a:buClr>
                <a:schemeClr val="dk1"/>
              </a:buClr>
              <a:buSzPts val="2400"/>
              <a:buChar char="•"/>
              <a:defRPr/>
            </a:lvl8pPr>
            <a:lvl9pPr marL="3086100" lvl="8" indent="-285750" algn="l" rtl="0">
              <a:lnSpc>
                <a:spcPct val="90000"/>
              </a:lnSpc>
              <a:spcBef>
                <a:spcPts val="375"/>
              </a:spcBef>
              <a:spcAft>
                <a:spcPts val="0"/>
              </a:spcAft>
              <a:buClr>
                <a:schemeClr val="dk1"/>
              </a:buClr>
              <a:buSzPts val="2400"/>
              <a:buChar char="•"/>
              <a:defRPr/>
            </a:lvl9pPr>
          </a:lstStyle>
          <a:p>
            <a:endParaRPr/>
          </a:p>
        </p:txBody>
      </p:sp>
      <p:sp>
        <p:nvSpPr>
          <p:cNvPr id="123" name="Google Shape;123;g1959ef893c8_0_139"/>
          <p:cNvSpPr txBox="1">
            <a:spLocks noGrp="1"/>
          </p:cNvSpPr>
          <p:nvPr>
            <p:ph type="body" idx="2"/>
          </p:nvPr>
        </p:nvSpPr>
        <p:spPr>
          <a:xfrm>
            <a:off x="457200" y="1530351"/>
            <a:ext cx="8229600" cy="4345500"/>
          </a:xfrm>
          <a:prstGeom prst="rect">
            <a:avLst/>
          </a:prstGeom>
          <a:noFill/>
          <a:ln>
            <a:noFill/>
          </a:ln>
        </p:spPr>
        <p:txBody>
          <a:bodyPr spcFirstLastPara="1" wrap="square" lIns="121900" tIns="121900" rIns="121900" bIns="121900" anchor="t" anchorCtr="0">
            <a:normAutofit/>
          </a:bodyPr>
          <a:lstStyle>
            <a:lvl1pPr marL="342900" lvl="0" indent="-285750" algn="l" rtl="0">
              <a:lnSpc>
                <a:spcPct val="90000"/>
              </a:lnSpc>
              <a:spcBef>
                <a:spcPts val="750"/>
              </a:spcBef>
              <a:spcAft>
                <a:spcPts val="0"/>
              </a:spcAft>
              <a:buClr>
                <a:schemeClr val="dk1"/>
              </a:buClr>
              <a:buSzPts val="2400"/>
              <a:buChar char="•"/>
              <a:defRPr/>
            </a:lvl1pPr>
            <a:lvl2pPr marL="685800" lvl="1" indent="-285750" algn="l" rtl="0">
              <a:lnSpc>
                <a:spcPct val="90000"/>
              </a:lnSpc>
              <a:spcBef>
                <a:spcPts val="375"/>
              </a:spcBef>
              <a:spcAft>
                <a:spcPts val="0"/>
              </a:spcAft>
              <a:buClr>
                <a:schemeClr val="dk1"/>
              </a:buClr>
              <a:buSzPts val="2400"/>
              <a:buChar char="•"/>
              <a:defRPr/>
            </a:lvl2pPr>
            <a:lvl3pPr marL="1028700" lvl="2" indent="-285750" algn="l" rtl="0">
              <a:lnSpc>
                <a:spcPct val="90000"/>
              </a:lnSpc>
              <a:spcBef>
                <a:spcPts val="375"/>
              </a:spcBef>
              <a:spcAft>
                <a:spcPts val="0"/>
              </a:spcAft>
              <a:buClr>
                <a:schemeClr val="dk1"/>
              </a:buClr>
              <a:buSzPts val="2400"/>
              <a:buChar char="•"/>
              <a:defRPr/>
            </a:lvl3pPr>
            <a:lvl4pPr marL="1371600" lvl="3" indent="-261938" algn="l" rtl="0">
              <a:lnSpc>
                <a:spcPct val="90000"/>
              </a:lnSpc>
              <a:spcBef>
                <a:spcPts val="375"/>
              </a:spcBef>
              <a:spcAft>
                <a:spcPts val="0"/>
              </a:spcAft>
              <a:buClr>
                <a:schemeClr val="dk1"/>
              </a:buClr>
              <a:buSzPts val="1900"/>
              <a:buChar char="•"/>
              <a:defRPr/>
            </a:lvl4pPr>
            <a:lvl5pPr marL="1714500" lvl="4" indent="-285750" algn="l" rtl="0">
              <a:lnSpc>
                <a:spcPct val="90000"/>
              </a:lnSpc>
              <a:spcBef>
                <a:spcPts val="375"/>
              </a:spcBef>
              <a:spcAft>
                <a:spcPts val="0"/>
              </a:spcAft>
              <a:buClr>
                <a:schemeClr val="dk1"/>
              </a:buClr>
              <a:buSzPts val="2400"/>
              <a:buChar char="•"/>
              <a:defRPr/>
            </a:lvl5pPr>
            <a:lvl6pPr marL="2057400" lvl="5" indent="-285750" algn="l" rtl="0">
              <a:lnSpc>
                <a:spcPct val="90000"/>
              </a:lnSpc>
              <a:spcBef>
                <a:spcPts val="375"/>
              </a:spcBef>
              <a:spcAft>
                <a:spcPts val="0"/>
              </a:spcAft>
              <a:buClr>
                <a:schemeClr val="dk1"/>
              </a:buClr>
              <a:buSzPts val="2400"/>
              <a:buChar char="•"/>
              <a:defRPr/>
            </a:lvl6pPr>
            <a:lvl7pPr marL="2400300" lvl="6" indent="-285750" algn="l" rtl="0">
              <a:lnSpc>
                <a:spcPct val="90000"/>
              </a:lnSpc>
              <a:spcBef>
                <a:spcPts val="375"/>
              </a:spcBef>
              <a:spcAft>
                <a:spcPts val="0"/>
              </a:spcAft>
              <a:buClr>
                <a:schemeClr val="dk1"/>
              </a:buClr>
              <a:buSzPts val="2400"/>
              <a:buChar char="•"/>
              <a:defRPr/>
            </a:lvl7pPr>
            <a:lvl8pPr marL="2743200" lvl="7" indent="-285750" algn="l" rtl="0">
              <a:lnSpc>
                <a:spcPct val="90000"/>
              </a:lnSpc>
              <a:spcBef>
                <a:spcPts val="375"/>
              </a:spcBef>
              <a:spcAft>
                <a:spcPts val="0"/>
              </a:spcAft>
              <a:buClr>
                <a:schemeClr val="dk1"/>
              </a:buClr>
              <a:buSzPts val="2400"/>
              <a:buChar char="•"/>
              <a:defRPr/>
            </a:lvl8pPr>
            <a:lvl9pPr marL="3086100" lvl="8" indent="-285750" algn="l" rtl="0">
              <a:lnSpc>
                <a:spcPct val="90000"/>
              </a:lnSpc>
              <a:spcBef>
                <a:spcPts val="375"/>
              </a:spcBef>
              <a:spcAft>
                <a:spcPts val="0"/>
              </a:spcAft>
              <a:buClr>
                <a:schemeClr val="dk1"/>
              </a:buClr>
              <a:buSzPts val="2400"/>
              <a:buChar char="•"/>
              <a:defRPr/>
            </a:lvl9pPr>
          </a:lstStyle>
          <a:p>
            <a:endParaRPr/>
          </a:p>
        </p:txBody>
      </p:sp>
      <p:sp>
        <p:nvSpPr>
          <p:cNvPr id="124" name="Google Shape;124;g1959ef893c8_0_139"/>
          <p:cNvSpPr txBox="1">
            <a:spLocks noGrp="1"/>
          </p:cNvSpPr>
          <p:nvPr>
            <p:ph type="sldNum" idx="12"/>
          </p:nvPr>
        </p:nvSpPr>
        <p:spPr>
          <a:xfrm>
            <a:off x="8593139" y="6378519"/>
            <a:ext cx="346275" cy="366000"/>
          </a:xfrm>
          <a:prstGeom prst="rect">
            <a:avLst/>
          </a:prstGeom>
          <a:noFill/>
          <a:ln>
            <a:noFill/>
          </a:ln>
        </p:spPr>
        <p:txBody>
          <a:bodyPr spcFirstLastPara="1" wrap="square" lIns="121900" tIns="60925" rIns="121900" bIns="60925" anchor="ctr" anchorCtr="0">
            <a:noAutofit/>
          </a:bodyPr>
          <a:lstStyle>
            <a:lvl1pPr marL="0" lvl="0" indent="0" algn="r" rtl="0">
              <a:spcBef>
                <a:spcPts val="0"/>
              </a:spcBef>
              <a:buNone/>
              <a:defRPr sz="600">
                <a:solidFill>
                  <a:schemeClr val="dk2"/>
                </a:solidFill>
                <a:latin typeface="Helvetica Neue Light"/>
                <a:ea typeface="Helvetica Neue Light"/>
                <a:cs typeface="Helvetica Neue Light"/>
                <a:sym typeface="Helvetica Neue Light"/>
              </a:defRPr>
            </a:lvl1pPr>
            <a:lvl2pPr marL="0" lvl="1" indent="0" algn="r" rtl="0">
              <a:spcBef>
                <a:spcPts val="0"/>
              </a:spcBef>
              <a:buNone/>
              <a:defRPr sz="600">
                <a:solidFill>
                  <a:schemeClr val="dk2"/>
                </a:solidFill>
                <a:latin typeface="Helvetica Neue Light"/>
                <a:ea typeface="Helvetica Neue Light"/>
                <a:cs typeface="Helvetica Neue Light"/>
                <a:sym typeface="Helvetica Neue Light"/>
              </a:defRPr>
            </a:lvl2pPr>
            <a:lvl3pPr marL="0" lvl="2" indent="0" algn="r" rtl="0">
              <a:spcBef>
                <a:spcPts val="0"/>
              </a:spcBef>
              <a:buNone/>
              <a:defRPr sz="600">
                <a:solidFill>
                  <a:schemeClr val="dk2"/>
                </a:solidFill>
                <a:latin typeface="Helvetica Neue Light"/>
                <a:ea typeface="Helvetica Neue Light"/>
                <a:cs typeface="Helvetica Neue Light"/>
                <a:sym typeface="Helvetica Neue Light"/>
              </a:defRPr>
            </a:lvl3pPr>
            <a:lvl4pPr marL="0" lvl="3" indent="0" algn="r" rtl="0">
              <a:spcBef>
                <a:spcPts val="0"/>
              </a:spcBef>
              <a:buNone/>
              <a:defRPr sz="600">
                <a:solidFill>
                  <a:schemeClr val="dk2"/>
                </a:solidFill>
                <a:latin typeface="Helvetica Neue Light"/>
                <a:ea typeface="Helvetica Neue Light"/>
                <a:cs typeface="Helvetica Neue Light"/>
                <a:sym typeface="Helvetica Neue Light"/>
              </a:defRPr>
            </a:lvl4pPr>
            <a:lvl5pPr marL="0" lvl="4" indent="0" algn="r" rtl="0">
              <a:spcBef>
                <a:spcPts val="0"/>
              </a:spcBef>
              <a:buNone/>
              <a:defRPr sz="600">
                <a:solidFill>
                  <a:schemeClr val="dk2"/>
                </a:solidFill>
                <a:latin typeface="Helvetica Neue Light"/>
                <a:ea typeface="Helvetica Neue Light"/>
                <a:cs typeface="Helvetica Neue Light"/>
                <a:sym typeface="Helvetica Neue Light"/>
              </a:defRPr>
            </a:lvl5pPr>
            <a:lvl6pPr marL="0" lvl="5" indent="0" algn="r" rtl="0">
              <a:spcBef>
                <a:spcPts val="0"/>
              </a:spcBef>
              <a:buNone/>
              <a:defRPr sz="600">
                <a:solidFill>
                  <a:schemeClr val="dk2"/>
                </a:solidFill>
                <a:latin typeface="Helvetica Neue Light"/>
                <a:ea typeface="Helvetica Neue Light"/>
                <a:cs typeface="Helvetica Neue Light"/>
                <a:sym typeface="Helvetica Neue Light"/>
              </a:defRPr>
            </a:lvl6pPr>
            <a:lvl7pPr marL="0" lvl="6" indent="0" algn="r" rtl="0">
              <a:spcBef>
                <a:spcPts val="0"/>
              </a:spcBef>
              <a:buNone/>
              <a:defRPr sz="600">
                <a:solidFill>
                  <a:schemeClr val="dk2"/>
                </a:solidFill>
                <a:latin typeface="Helvetica Neue Light"/>
                <a:ea typeface="Helvetica Neue Light"/>
                <a:cs typeface="Helvetica Neue Light"/>
                <a:sym typeface="Helvetica Neue Light"/>
              </a:defRPr>
            </a:lvl7pPr>
            <a:lvl8pPr marL="0" lvl="7" indent="0" algn="r" rtl="0">
              <a:spcBef>
                <a:spcPts val="0"/>
              </a:spcBef>
              <a:buNone/>
              <a:defRPr sz="600">
                <a:solidFill>
                  <a:schemeClr val="dk2"/>
                </a:solidFill>
                <a:latin typeface="Helvetica Neue Light"/>
                <a:ea typeface="Helvetica Neue Light"/>
                <a:cs typeface="Helvetica Neue Light"/>
                <a:sym typeface="Helvetica Neue Light"/>
              </a:defRPr>
            </a:lvl8pPr>
            <a:lvl9pPr marL="0" lvl="8" indent="0" algn="r" rtl="0">
              <a:spcBef>
                <a:spcPts val="0"/>
              </a:spcBef>
              <a:buNone/>
              <a:defRPr sz="600">
                <a:solidFill>
                  <a:schemeClr val="dk2"/>
                </a:solidFill>
                <a:latin typeface="Helvetica Neue Light"/>
                <a:ea typeface="Helvetica Neue Light"/>
                <a:cs typeface="Helvetica Neue Light"/>
                <a:sym typeface="Helvetica Neue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704693203"/>
      </p:ext>
    </p:extLst>
  </p:cSld>
  <p:clrMapOvr>
    <a:masterClrMapping/>
  </p:clrMapOvr>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with subtitle">
  <p:cSld name="Title with subtitle">
    <p:bg>
      <p:bgPr>
        <a:solidFill>
          <a:schemeClr val="lt1"/>
        </a:solidFill>
        <a:effectLst/>
      </p:bgPr>
    </p:bg>
    <p:spTree>
      <p:nvGrpSpPr>
        <p:cNvPr id="1" name="Shape 38"/>
        <p:cNvGrpSpPr/>
        <p:nvPr/>
      </p:nvGrpSpPr>
      <p:grpSpPr>
        <a:xfrm>
          <a:off x="0" y="0"/>
          <a:ext cx="0" cy="0"/>
          <a:chOff x="0" y="0"/>
          <a:chExt cx="0" cy="0"/>
        </a:xfrm>
      </p:grpSpPr>
      <p:sp>
        <p:nvSpPr>
          <p:cNvPr id="39" name="Google Shape;39;g193b087b2a6_0_2538"/>
          <p:cNvSpPr txBox="1">
            <a:spLocks noGrp="1"/>
          </p:cNvSpPr>
          <p:nvPr>
            <p:ph type="title"/>
          </p:nvPr>
        </p:nvSpPr>
        <p:spPr>
          <a:xfrm>
            <a:off x="457200" y="280416"/>
            <a:ext cx="8229600" cy="7389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dk1"/>
              </a:buClr>
              <a:buSzPts val="3700"/>
              <a:buFont typeface="Helvetica Neue"/>
              <a:buNone/>
              <a:defRPr sz="2775">
                <a:latin typeface="Helvetica Neue"/>
                <a:ea typeface="Helvetica Neue"/>
                <a:cs typeface="Helvetica Neue"/>
                <a:sym typeface="Helvetica Neu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41" name="Google Shape;41;g193b087b2a6_0_2538"/>
          <p:cNvSpPr txBox="1">
            <a:spLocks noGrp="1"/>
          </p:cNvSpPr>
          <p:nvPr>
            <p:ph type="subTitle" idx="1"/>
          </p:nvPr>
        </p:nvSpPr>
        <p:spPr>
          <a:xfrm>
            <a:off x="457200" y="920767"/>
            <a:ext cx="8048475" cy="520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750"/>
              </a:spcBef>
              <a:spcAft>
                <a:spcPts val="0"/>
              </a:spcAft>
              <a:buSzPts val="2800"/>
              <a:buNone/>
              <a:defRPr/>
            </a:lvl1pPr>
            <a:lvl2pPr lvl="1" algn="l">
              <a:lnSpc>
                <a:spcPct val="90000"/>
              </a:lnSpc>
              <a:spcBef>
                <a:spcPts val="375"/>
              </a:spcBef>
              <a:spcAft>
                <a:spcPts val="0"/>
              </a:spcAft>
              <a:buSzPts val="2400"/>
              <a:buNone/>
              <a:defRPr/>
            </a:lvl2pPr>
            <a:lvl3pPr lvl="2" algn="l">
              <a:lnSpc>
                <a:spcPct val="90000"/>
              </a:lnSpc>
              <a:spcBef>
                <a:spcPts val="375"/>
              </a:spcBef>
              <a:spcAft>
                <a:spcPts val="0"/>
              </a:spcAft>
              <a:buSzPts val="2000"/>
              <a:buNone/>
              <a:defRPr/>
            </a:lvl3pPr>
            <a:lvl4pPr lvl="3" algn="l">
              <a:lnSpc>
                <a:spcPct val="90000"/>
              </a:lnSpc>
              <a:spcBef>
                <a:spcPts val="375"/>
              </a:spcBef>
              <a:spcAft>
                <a:spcPts val="0"/>
              </a:spcAft>
              <a:buSzPts val="1800"/>
              <a:buNone/>
              <a:defRPr/>
            </a:lvl4pPr>
            <a:lvl5pPr lvl="4" algn="l">
              <a:lnSpc>
                <a:spcPct val="90000"/>
              </a:lnSpc>
              <a:spcBef>
                <a:spcPts val="375"/>
              </a:spcBef>
              <a:spcAft>
                <a:spcPts val="0"/>
              </a:spcAft>
              <a:buSzPts val="1800"/>
              <a:buNone/>
              <a:defRPr/>
            </a:lvl5pPr>
            <a:lvl6pPr lvl="5" algn="l">
              <a:lnSpc>
                <a:spcPct val="90000"/>
              </a:lnSpc>
              <a:spcBef>
                <a:spcPts val="375"/>
              </a:spcBef>
              <a:spcAft>
                <a:spcPts val="0"/>
              </a:spcAft>
              <a:buSzPts val="1800"/>
              <a:buNone/>
              <a:defRPr/>
            </a:lvl6pPr>
            <a:lvl7pPr lvl="6" algn="l">
              <a:lnSpc>
                <a:spcPct val="90000"/>
              </a:lnSpc>
              <a:spcBef>
                <a:spcPts val="375"/>
              </a:spcBef>
              <a:spcAft>
                <a:spcPts val="0"/>
              </a:spcAft>
              <a:buSzPts val="1800"/>
              <a:buNone/>
              <a:defRPr/>
            </a:lvl7pPr>
            <a:lvl8pPr lvl="7" algn="l">
              <a:lnSpc>
                <a:spcPct val="90000"/>
              </a:lnSpc>
              <a:spcBef>
                <a:spcPts val="375"/>
              </a:spcBef>
              <a:spcAft>
                <a:spcPts val="0"/>
              </a:spcAft>
              <a:buSzPts val="1800"/>
              <a:buNone/>
              <a:defRPr/>
            </a:lvl8pPr>
            <a:lvl9pPr lvl="8" algn="l">
              <a:lnSpc>
                <a:spcPct val="90000"/>
              </a:lnSpc>
              <a:spcBef>
                <a:spcPts val="375"/>
              </a:spcBef>
              <a:spcAft>
                <a:spcPts val="0"/>
              </a:spcAft>
              <a:buSzPts val="1800"/>
              <a:buNone/>
              <a:defRPr/>
            </a:lvl9pPr>
          </a:lstStyle>
          <a:p>
            <a:endParaRPr/>
          </a:p>
        </p:txBody>
      </p:sp>
    </p:spTree>
    <p:extLst>
      <p:ext uri="{BB962C8B-B14F-4D97-AF65-F5344CB8AC3E}">
        <p14:creationId xmlns:p14="http://schemas.microsoft.com/office/powerpoint/2010/main" val="4168717903"/>
      </p:ext>
    </p:extLst>
  </p:cSld>
  <p:clrMapOvr>
    <a:masterClrMapping/>
  </p:clrMapOvr>
  <p:extLst>
    <p:ext uri="{DCECCB84-F9BA-43D5-87BE-67443E8EF086}">
      <p15:sldGuideLst xmlns:p15="http://schemas.microsoft.com/office/powerpoint/2012/main"/>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Only 1">
  <p:cSld name="Title Only 1">
    <p:bg>
      <p:bgPr>
        <a:solidFill>
          <a:schemeClr val="lt1"/>
        </a:solidFill>
        <a:effectLst/>
      </p:bgPr>
    </p:bg>
    <p:spTree>
      <p:nvGrpSpPr>
        <p:cNvPr id="1" name="Shape 42"/>
        <p:cNvGrpSpPr/>
        <p:nvPr/>
      </p:nvGrpSpPr>
      <p:grpSpPr>
        <a:xfrm>
          <a:off x="0" y="0"/>
          <a:ext cx="0" cy="0"/>
          <a:chOff x="0" y="0"/>
          <a:chExt cx="0" cy="0"/>
        </a:xfrm>
      </p:grpSpPr>
      <p:sp>
        <p:nvSpPr>
          <p:cNvPr id="43" name="Google Shape;43;g193b087b2a6_0_547"/>
          <p:cNvSpPr txBox="1">
            <a:spLocks noGrp="1"/>
          </p:cNvSpPr>
          <p:nvPr>
            <p:ph type="title"/>
          </p:nvPr>
        </p:nvSpPr>
        <p:spPr>
          <a:xfrm>
            <a:off x="457200" y="280416"/>
            <a:ext cx="8229600" cy="7389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dk1"/>
              </a:buClr>
              <a:buSzPts val="3700"/>
              <a:buFont typeface="Helvetica Neue"/>
              <a:buNone/>
              <a:defRPr sz="2775">
                <a:latin typeface="Helvetica Neue"/>
                <a:ea typeface="Helvetica Neue"/>
                <a:cs typeface="Helvetica Neue"/>
                <a:sym typeface="Helvetica Neu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Tree>
    <p:extLst>
      <p:ext uri="{BB962C8B-B14F-4D97-AF65-F5344CB8AC3E}">
        <p14:creationId xmlns:p14="http://schemas.microsoft.com/office/powerpoint/2010/main" val="1343922767"/>
      </p:ext>
    </p:extLst>
  </p:cSld>
  <p:clrMapOvr>
    <a:masterClrMapping/>
  </p:clrMapOvr>
  <p:extLst>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Only">
  <p:cSld name="1_Title Only">
    <p:bg>
      <p:bgPr>
        <a:solidFill>
          <a:schemeClr val="lt1"/>
        </a:solidFill>
        <a:effectLst/>
      </p:bgPr>
    </p:bg>
    <p:spTree>
      <p:nvGrpSpPr>
        <p:cNvPr id="1" name="Shape 393"/>
        <p:cNvGrpSpPr/>
        <p:nvPr/>
      </p:nvGrpSpPr>
      <p:grpSpPr>
        <a:xfrm>
          <a:off x="0" y="0"/>
          <a:ext cx="0" cy="0"/>
          <a:chOff x="0" y="0"/>
          <a:chExt cx="0" cy="0"/>
        </a:xfrm>
      </p:grpSpPr>
      <p:sp>
        <p:nvSpPr>
          <p:cNvPr id="394" name="Google Shape;394;g1959ef893c8_0_2423"/>
          <p:cNvSpPr txBox="1">
            <a:spLocks noGrp="1"/>
          </p:cNvSpPr>
          <p:nvPr>
            <p:ph type="title"/>
          </p:nvPr>
        </p:nvSpPr>
        <p:spPr>
          <a:xfrm>
            <a:off x="457200" y="280416"/>
            <a:ext cx="8229600" cy="738900"/>
          </a:xfrm>
          <a:prstGeom prst="rect">
            <a:avLst/>
          </a:prstGeom>
          <a:noFill/>
          <a:ln>
            <a:noFill/>
          </a:ln>
        </p:spPr>
        <p:txBody>
          <a:bodyPr spcFirstLastPara="1" wrap="square" lIns="121900" tIns="121900" rIns="121900" bIns="121900" anchor="t" anchorCtr="0">
            <a:noAutofit/>
          </a:bodyPr>
          <a:lstStyle>
            <a:lvl1pPr lvl="0" algn="l" rtl="0">
              <a:lnSpc>
                <a:spcPct val="100000"/>
              </a:lnSpc>
              <a:spcBef>
                <a:spcPts val="0"/>
              </a:spcBef>
              <a:spcAft>
                <a:spcPts val="0"/>
              </a:spcAft>
              <a:buClr>
                <a:schemeClr val="dk1"/>
              </a:buClr>
              <a:buSzPts val="3700"/>
              <a:buFont typeface="Helvetica Neue"/>
              <a:buNone/>
              <a:defRPr sz="2775">
                <a:latin typeface="Helvetica Neue"/>
                <a:ea typeface="Helvetica Neue"/>
                <a:cs typeface="Helvetica Neue"/>
                <a:sym typeface="Helvetica Neue"/>
              </a:defRPr>
            </a:lvl1pPr>
            <a:lvl2pPr lvl="1" algn="l" rtl="0">
              <a:lnSpc>
                <a:spcPct val="100000"/>
              </a:lnSpc>
              <a:spcBef>
                <a:spcPts val="0"/>
              </a:spcBef>
              <a:spcAft>
                <a:spcPts val="0"/>
              </a:spcAft>
              <a:buSzPts val="1900"/>
              <a:buNone/>
              <a:defRPr/>
            </a:lvl2pPr>
            <a:lvl3pPr lvl="2" algn="l" rtl="0">
              <a:lnSpc>
                <a:spcPct val="100000"/>
              </a:lnSpc>
              <a:spcBef>
                <a:spcPts val="0"/>
              </a:spcBef>
              <a:spcAft>
                <a:spcPts val="0"/>
              </a:spcAft>
              <a:buSzPts val="1900"/>
              <a:buNone/>
              <a:defRPr/>
            </a:lvl3pPr>
            <a:lvl4pPr lvl="3" algn="l" rtl="0">
              <a:lnSpc>
                <a:spcPct val="100000"/>
              </a:lnSpc>
              <a:spcBef>
                <a:spcPts val="0"/>
              </a:spcBef>
              <a:spcAft>
                <a:spcPts val="0"/>
              </a:spcAft>
              <a:buSzPts val="1900"/>
              <a:buNone/>
              <a:defRPr/>
            </a:lvl4pPr>
            <a:lvl5pPr lvl="4" algn="l" rtl="0">
              <a:lnSpc>
                <a:spcPct val="100000"/>
              </a:lnSpc>
              <a:spcBef>
                <a:spcPts val="0"/>
              </a:spcBef>
              <a:spcAft>
                <a:spcPts val="0"/>
              </a:spcAft>
              <a:buSzPts val="1900"/>
              <a:buNone/>
              <a:defRPr/>
            </a:lvl5pPr>
            <a:lvl6pPr lvl="5" algn="l" rtl="0">
              <a:lnSpc>
                <a:spcPct val="100000"/>
              </a:lnSpc>
              <a:spcBef>
                <a:spcPts val="0"/>
              </a:spcBef>
              <a:spcAft>
                <a:spcPts val="0"/>
              </a:spcAft>
              <a:buSzPts val="1900"/>
              <a:buNone/>
              <a:defRPr/>
            </a:lvl6pPr>
            <a:lvl7pPr lvl="6" algn="l" rtl="0">
              <a:lnSpc>
                <a:spcPct val="100000"/>
              </a:lnSpc>
              <a:spcBef>
                <a:spcPts val="0"/>
              </a:spcBef>
              <a:spcAft>
                <a:spcPts val="0"/>
              </a:spcAft>
              <a:buSzPts val="1900"/>
              <a:buNone/>
              <a:defRPr/>
            </a:lvl7pPr>
            <a:lvl8pPr lvl="7" algn="l" rtl="0">
              <a:lnSpc>
                <a:spcPct val="100000"/>
              </a:lnSpc>
              <a:spcBef>
                <a:spcPts val="0"/>
              </a:spcBef>
              <a:spcAft>
                <a:spcPts val="0"/>
              </a:spcAft>
              <a:buSzPts val="1900"/>
              <a:buNone/>
              <a:defRPr/>
            </a:lvl8pPr>
            <a:lvl9pPr lvl="8" algn="l" rtl="0">
              <a:lnSpc>
                <a:spcPct val="100000"/>
              </a:lnSpc>
              <a:spcBef>
                <a:spcPts val="0"/>
              </a:spcBef>
              <a:spcAft>
                <a:spcPts val="0"/>
              </a:spcAft>
              <a:buSzPts val="1900"/>
              <a:buNone/>
              <a:defRPr/>
            </a:lvl9pPr>
          </a:lstStyle>
          <a:p>
            <a:endParaRPr/>
          </a:p>
        </p:txBody>
      </p:sp>
    </p:spTree>
    <p:extLst>
      <p:ext uri="{BB962C8B-B14F-4D97-AF65-F5344CB8AC3E}">
        <p14:creationId xmlns:p14="http://schemas.microsoft.com/office/powerpoint/2010/main" val="844183260"/>
      </p:ext>
    </p:extLst>
  </p:cSld>
  <p:clrMapOvr>
    <a:masterClrMapping/>
  </p:clrMapOvr>
  <p:extLst>
    <p:ext uri="{DCECCB84-F9BA-43D5-87BE-67443E8EF086}">
      <p15:sldGuideLst xmlns:p15="http://schemas.microsoft.com/office/powerpoint/2012/main"/>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itle and Content" userDrawn="1">
  <p:cSld name="1_Title and Content">
    <p:spTree>
      <p:nvGrpSpPr>
        <p:cNvPr id="1" name="Shape 14"/>
        <p:cNvGrpSpPr/>
        <p:nvPr/>
      </p:nvGrpSpPr>
      <p:grpSpPr>
        <a:xfrm>
          <a:off x="0" y="0"/>
          <a:ext cx="0" cy="0"/>
          <a:chOff x="0" y="0"/>
          <a:chExt cx="0" cy="0"/>
        </a:xfrm>
      </p:grpSpPr>
      <p:sp>
        <p:nvSpPr>
          <p:cNvPr id="18" name="Shape 18"/>
          <p:cNvSpPr txBox="1"/>
          <p:nvPr/>
        </p:nvSpPr>
        <p:spPr>
          <a:xfrm>
            <a:off x="8359537" y="6381547"/>
            <a:ext cx="529391"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Verdana"/>
              <a:buNone/>
            </a:pPr>
            <a:fld id="{00000000-1234-1234-1234-123412341234}" type="slidenum">
              <a:rPr lang="en-US" sz="1200" b="0" i="0" u="none" strike="noStrike" cap="none">
                <a:solidFill>
                  <a:srgbClr val="000000"/>
                </a:solidFill>
                <a:latin typeface="Verdana"/>
                <a:ea typeface="Verdana"/>
                <a:cs typeface="Verdana"/>
                <a:sym typeface="Verdana"/>
              </a:rPr>
              <a:t>‹#›</a:t>
            </a:fld>
            <a:endParaRPr sz="1200" b="0" i="0" u="none" strike="noStrike" cap="none" dirty="0">
              <a:solidFill>
                <a:srgbClr val="000000"/>
              </a:solidFill>
              <a:latin typeface="Verdana"/>
              <a:ea typeface="Verdana"/>
              <a:cs typeface="Verdana"/>
              <a:sym typeface="Verdana"/>
            </a:endParaRPr>
          </a:p>
        </p:txBody>
      </p:sp>
      <p:sp>
        <p:nvSpPr>
          <p:cNvPr id="3" name="Content Placeholder 2"/>
          <p:cNvSpPr>
            <a:spLocks noGrp="1"/>
          </p:cNvSpPr>
          <p:nvPr>
            <p:ph sz="quarter" idx="10"/>
          </p:nvPr>
        </p:nvSpPr>
        <p:spPr>
          <a:xfrm>
            <a:off x="457200" y="1284270"/>
            <a:ext cx="8229600" cy="47425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hape 6"/>
          <p:cNvSpPr txBox="1">
            <a:spLocks noGrp="1"/>
          </p:cNvSpPr>
          <p:nvPr>
            <p:ph type="title"/>
          </p:nvPr>
        </p:nvSpPr>
        <p:spPr>
          <a:xfrm>
            <a:off x="457200" y="274638"/>
            <a:ext cx="8229600" cy="876068"/>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Clr>
                <a:srgbClr val="34495E"/>
              </a:buClr>
              <a:buSzPts val="4400"/>
              <a:buFont typeface="Avenir"/>
              <a:buNone/>
              <a:defRPr sz="4400" b="0" i="0" u="none" strike="noStrike" cap="none">
                <a:solidFill>
                  <a:srgbClr val="34495E"/>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Tree>
    <p:extLst>
      <p:ext uri="{BB962C8B-B14F-4D97-AF65-F5344CB8AC3E}">
        <p14:creationId xmlns:p14="http://schemas.microsoft.com/office/powerpoint/2010/main" val="1723495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image" Target="../media/image10.jpg"/><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theme" Target="../theme/theme2.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image" Target="../media/image11.png"/><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image" Target="../media/image14.png"/><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image" Target="../media/image11.png"/><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image" Target="../media/image13.jpg"/><Relationship Id="rId5" Type="http://schemas.openxmlformats.org/officeDocument/2006/relationships/slideLayout" Target="../slideLayouts/slideLayout40.xml"/><Relationship Id="rId10" Type="http://schemas.openxmlformats.org/officeDocument/2006/relationships/theme" Target="../theme/theme3.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image" Target="../media/image20.jp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theme" Target="../theme/theme4.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image" Target="../media/image14.png"/><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image" Target="../media/image11.png"/><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image" Target="../media/image14.png"/><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image" Target="../media/image11.png"/><Relationship Id="rId2" Type="http://schemas.openxmlformats.org/officeDocument/2006/relationships/slideLayout" Target="../slideLayouts/slideLayout62.xml"/><Relationship Id="rId16" Type="http://schemas.openxmlformats.org/officeDocument/2006/relationships/theme" Target="../theme/theme5.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78.xml"/><Relationship Id="rId7" Type="http://schemas.openxmlformats.org/officeDocument/2006/relationships/slideLayout" Target="../slideLayouts/slideLayout82.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5" Type="http://schemas.openxmlformats.org/officeDocument/2006/relationships/slideLayout" Target="../slideLayouts/slideLayout80.xml"/><Relationship Id="rId10" Type="http://schemas.openxmlformats.org/officeDocument/2006/relationships/image" Target="../media/image14.png"/><Relationship Id="rId4" Type="http://schemas.openxmlformats.org/officeDocument/2006/relationships/slideLayout" Target="../slideLayouts/slideLayout79.xml"/><Relationship Id="rId9" Type="http://schemas.openxmlformats.org/officeDocument/2006/relationships/image" Target="../media/image11.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theme" Target="../theme/theme7.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3082083"/>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 id="2147483940" r:id="rId12"/>
    <p:sldLayoutId id="2147483941" r:id="rId13"/>
    <p:sldLayoutId id="2147483942" r:id="rId14"/>
    <p:sldLayoutId id="2147483943" r:id="rId15"/>
    <p:sldLayoutId id="2147483944" r:id="rId16"/>
    <p:sldLayoutId id="2147483945" r:id="rId17"/>
    <p:sldLayoutId id="2147483946" r:id="rId18"/>
    <p:sldLayoutId id="2147483908" r:id="rId19"/>
  </p:sldLayoutIdLst>
  <p:hf hdr="0" ftr="0" dt="0"/>
  <p:txStyles>
    <p:titleStyle>
      <a:lvl1pPr algn="l" defTabSz="685800" rtl="0" eaLnBrk="1" latinLnBrk="0" hangingPunct="1">
        <a:lnSpc>
          <a:spcPct val="90000"/>
        </a:lnSpc>
        <a:spcBef>
          <a:spcPct val="0"/>
        </a:spcBef>
        <a:buNone/>
        <a:defRPr sz="2000" b="1"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8000" y="576728"/>
            <a:ext cx="7848000" cy="468301"/>
          </a:xfrm>
          <a:prstGeom prst="rect">
            <a:avLst/>
          </a:prstGeom>
        </p:spPr>
        <p:txBody>
          <a:bodyPr vert="horz" lIns="0" tIns="0" rIns="0" bIns="0" rtlCol="0" anchor="t" anchorCtr="0">
            <a:normAutofit/>
          </a:bodyPr>
          <a:lstStyle/>
          <a:p>
            <a:r>
              <a:rPr lang="nl-NL" dirty="0"/>
              <a:t>Klik om de stijl te bewerken</a:t>
            </a:r>
            <a:endParaRPr lang="en-US" dirty="0"/>
          </a:p>
        </p:txBody>
      </p:sp>
      <p:sp>
        <p:nvSpPr>
          <p:cNvPr id="3" name="Text Placeholder 2"/>
          <p:cNvSpPr>
            <a:spLocks noGrp="1"/>
          </p:cNvSpPr>
          <p:nvPr>
            <p:ph type="body" idx="1"/>
          </p:nvPr>
        </p:nvSpPr>
        <p:spPr>
          <a:xfrm>
            <a:off x="648000" y="1322464"/>
            <a:ext cx="7848000" cy="4212317"/>
          </a:xfrm>
          <a:prstGeom prst="rect">
            <a:avLst/>
          </a:prstGeom>
        </p:spPr>
        <p:txBody>
          <a:bodyPr vert="horz" lIns="0" tIns="0" rIns="0" bIns="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pic>
        <p:nvPicPr>
          <p:cNvPr id="9" name="Afbeelding 8"/>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0" y="5753101"/>
            <a:ext cx="9144000" cy="1104900"/>
          </a:xfrm>
          <a:prstGeom prst="rect">
            <a:avLst/>
          </a:prstGeom>
        </p:spPr>
      </p:pic>
      <p:sp>
        <p:nvSpPr>
          <p:cNvPr id="7" name="Tijdelijke aanduiding voor dianummer 3"/>
          <p:cNvSpPr>
            <a:spLocks noGrp="1"/>
          </p:cNvSpPr>
          <p:nvPr>
            <p:ph type="sldNum" sz="quarter" idx="4"/>
          </p:nvPr>
        </p:nvSpPr>
        <p:spPr>
          <a:xfrm>
            <a:off x="8496001" y="5206420"/>
            <a:ext cx="435564" cy="523041"/>
          </a:xfrm>
          <a:prstGeom prst="rect">
            <a:avLst/>
          </a:prstGeom>
        </p:spPr>
        <p:txBody>
          <a:bodyPr vert="horz" lIns="0" tIns="0" rIns="0" bIns="0" rtlCol="0" anchor="ctr"/>
          <a:lstStyle>
            <a:lvl1pPr algn="r">
              <a:defRPr sz="1100" b="0">
                <a:solidFill>
                  <a:schemeClr val="bg1">
                    <a:lumMod val="65000"/>
                  </a:schemeClr>
                </a:solidFill>
              </a:defRPr>
            </a:lvl1pPr>
          </a:lstStyle>
          <a:p>
            <a:r>
              <a:rPr lang="nl-NL"/>
              <a:t>[</a:t>
            </a:r>
            <a:fld id="{53240C58-373C-43C1-ADD1-3E23A3B96371}" type="slidenum">
              <a:rPr lang="nl-NL" smtClean="0"/>
              <a:pPr/>
              <a:t>‹#›</a:t>
            </a:fld>
            <a:r>
              <a:rPr lang="nl-NL"/>
              <a:t>]</a:t>
            </a:r>
            <a:endParaRPr lang="nl-NL" dirty="0"/>
          </a:p>
        </p:txBody>
      </p:sp>
      <p:pic>
        <p:nvPicPr>
          <p:cNvPr id="8" name="Afbeelding 7"/>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7195564" y="5822276"/>
            <a:ext cx="1948437" cy="966547"/>
          </a:xfrm>
          <a:prstGeom prst="rect">
            <a:avLst/>
          </a:prstGeom>
        </p:spPr>
      </p:pic>
      <p:sp>
        <p:nvSpPr>
          <p:cNvPr id="10" name="Tekstvak 9"/>
          <p:cNvSpPr txBox="1"/>
          <p:nvPr/>
        </p:nvSpPr>
        <p:spPr>
          <a:xfrm>
            <a:off x="648001" y="6182439"/>
            <a:ext cx="755015" cy="169277"/>
          </a:xfrm>
          <a:prstGeom prst="rect">
            <a:avLst/>
          </a:prstGeom>
          <a:noFill/>
        </p:spPr>
        <p:txBody>
          <a:bodyPr wrap="none" lIns="0" tIns="0" rIns="0" bIns="0" rtlCol="0">
            <a:spAutoFit/>
          </a:bodyPr>
          <a:lstStyle/>
          <a:p>
            <a:r>
              <a:rPr lang="nl-NL" sz="1100" b="0" dirty="0">
                <a:solidFill>
                  <a:schemeClr val="bg1"/>
                </a:solidFill>
              </a:rPr>
              <a:t>www.jads.nl</a:t>
            </a:r>
          </a:p>
        </p:txBody>
      </p:sp>
    </p:spTree>
    <p:extLst>
      <p:ext uri="{BB962C8B-B14F-4D97-AF65-F5344CB8AC3E}">
        <p14:creationId xmlns:p14="http://schemas.microsoft.com/office/powerpoint/2010/main" val="2428940491"/>
      </p:ext>
    </p:extLst>
  </p:cSld>
  <p:clrMap bg1="lt1" tx1="dk1" bg2="lt2" tx2="dk2" accent1="accent1" accent2="accent2" accent3="accent3" accent4="accent4" accent5="accent5" accent6="accent6" hlink="hlink" folHlink="folHlink"/>
  <p:sldLayoutIdLst>
    <p:sldLayoutId id="2147483948" r:id="rId1"/>
    <p:sldLayoutId id="2147483949" r:id="rId2"/>
    <p:sldLayoutId id="2147483950" r:id="rId3"/>
    <p:sldLayoutId id="2147483951" r:id="rId4"/>
    <p:sldLayoutId id="2147483952" r:id="rId5"/>
    <p:sldLayoutId id="2147483953" r:id="rId6"/>
    <p:sldLayoutId id="2147483954" r:id="rId7"/>
    <p:sldLayoutId id="2147483955" r:id="rId8"/>
    <p:sldLayoutId id="2147483991" r:id="rId9"/>
    <p:sldLayoutId id="2147483992" r:id="rId10"/>
    <p:sldLayoutId id="2147483993" r:id="rId11"/>
    <p:sldLayoutId id="2147483994" r:id="rId12"/>
    <p:sldLayoutId id="2147483995" r:id="rId13"/>
    <p:sldLayoutId id="2147483996" r:id="rId14"/>
    <p:sldLayoutId id="2147483997" r:id="rId15"/>
    <p:sldLayoutId id="2147483998" r:id="rId16"/>
  </p:sldLayoutIdLst>
  <p:hf hdr="0" ftr="0" dt="0"/>
  <p:txStyles>
    <p:titleStyle>
      <a:lvl1pPr algn="l" defTabSz="685800" rtl="0" eaLnBrk="1" latinLnBrk="0" hangingPunct="1">
        <a:lnSpc>
          <a:spcPct val="90000"/>
        </a:lnSpc>
        <a:spcBef>
          <a:spcPct val="0"/>
        </a:spcBef>
        <a:buNone/>
        <a:defRPr sz="2000" b="1"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8000" y="576728"/>
            <a:ext cx="7848000" cy="468301"/>
          </a:xfrm>
          <a:prstGeom prst="rect">
            <a:avLst/>
          </a:prstGeom>
        </p:spPr>
        <p:txBody>
          <a:bodyPr vert="horz" lIns="0" tIns="0" rIns="0" bIns="0" rtlCol="0" anchor="t" anchorCtr="0">
            <a:normAutofit/>
          </a:bodyPr>
          <a:lstStyle/>
          <a:p>
            <a:r>
              <a:rPr lang="nl-NL" dirty="0"/>
              <a:t>Klik om de stijl te bewerken</a:t>
            </a:r>
            <a:endParaRPr lang="en-US" dirty="0"/>
          </a:p>
        </p:txBody>
      </p:sp>
      <p:sp>
        <p:nvSpPr>
          <p:cNvPr id="3" name="Text Placeholder 2"/>
          <p:cNvSpPr>
            <a:spLocks noGrp="1"/>
          </p:cNvSpPr>
          <p:nvPr>
            <p:ph type="body" idx="1"/>
          </p:nvPr>
        </p:nvSpPr>
        <p:spPr>
          <a:xfrm>
            <a:off x="648000" y="1322464"/>
            <a:ext cx="7848000" cy="4212317"/>
          </a:xfrm>
          <a:prstGeom prst="rect">
            <a:avLst/>
          </a:prstGeom>
        </p:spPr>
        <p:txBody>
          <a:bodyPr vert="horz" lIns="0" tIns="0" rIns="0" bIns="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pic>
        <p:nvPicPr>
          <p:cNvPr id="9" name="Afbeelding 8"/>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0" y="5753101"/>
            <a:ext cx="9144000" cy="1104900"/>
          </a:xfrm>
          <a:prstGeom prst="rect">
            <a:avLst/>
          </a:prstGeom>
        </p:spPr>
      </p:pic>
      <p:pic>
        <p:nvPicPr>
          <p:cNvPr id="11" name="Afbeelding 10"/>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7195564" y="5822276"/>
            <a:ext cx="1948437" cy="966547"/>
          </a:xfrm>
          <a:prstGeom prst="rect">
            <a:avLst/>
          </a:prstGeom>
        </p:spPr>
      </p:pic>
      <p:pic>
        <p:nvPicPr>
          <p:cNvPr id="12" name="Afbeelding 11"/>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7200000" y="5824478"/>
            <a:ext cx="1944000" cy="964345"/>
          </a:xfrm>
          <a:prstGeom prst="rect">
            <a:avLst/>
          </a:prstGeom>
        </p:spPr>
      </p:pic>
    </p:spTree>
    <p:extLst>
      <p:ext uri="{BB962C8B-B14F-4D97-AF65-F5344CB8AC3E}">
        <p14:creationId xmlns:p14="http://schemas.microsoft.com/office/powerpoint/2010/main" val="4014083205"/>
      </p:ext>
    </p:extLst>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Lst>
  <p:hf hdr="0" ftr="0" dt="0"/>
  <p:txStyles>
    <p:titleStyle>
      <a:lvl1pPr algn="l" defTabSz="685800" rtl="0" eaLnBrk="1" latinLnBrk="0" hangingPunct="1">
        <a:lnSpc>
          <a:spcPct val="90000"/>
        </a:lnSpc>
        <a:spcBef>
          <a:spcPct val="0"/>
        </a:spcBef>
        <a:buNone/>
        <a:defRPr sz="2000" b="1"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8000" y="576728"/>
            <a:ext cx="7848000" cy="468301"/>
          </a:xfrm>
          <a:prstGeom prst="rect">
            <a:avLst/>
          </a:prstGeom>
        </p:spPr>
        <p:txBody>
          <a:bodyPr vert="horz" lIns="0" tIns="0" rIns="0" bIns="0" rtlCol="0" anchor="t" anchorCtr="0">
            <a:normAutofit/>
          </a:bodyPr>
          <a:lstStyle/>
          <a:p>
            <a:r>
              <a:rPr lang="nl-NL" dirty="0"/>
              <a:t>Klik om de stijl te bewerken</a:t>
            </a:r>
            <a:endParaRPr lang="en-US" dirty="0"/>
          </a:p>
        </p:txBody>
      </p:sp>
      <p:sp>
        <p:nvSpPr>
          <p:cNvPr id="3" name="Text Placeholder 2"/>
          <p:cNvSpPr>
            <a:spLocks noGrp="1"/>
          </p:cNvSpPr>
          <p:nvPr>
            <p:ph type="body" idx="1"/>
          </p:nvPr>
        </p:nvSpPr>
        <p:spPr>
          <a:xfrm>
            <a:off x="648000" y="1322464"/>
            <a:ext cx="7848000" cy="4212317"/>
          </a:xfrm>
          <a:prstGeom prst="rect">
            <a:avLst/>
          </a:prstGeom>
        </p:spPr>
        <p:txBody>
          <a:bodyPr vert="horz" lIns="0" tIns="0" rIns="0" bIns="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pic>
        <p:nvPicPr>
          <p:cNvPr id="9" name="Afbeelding 8"/>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0" y="5753101"/>
            <a:ext cx="9144000" cy="1104900"/>
          </a:xfrm>
          <a:prstGeom prst="rect">
            <a:avLst/>
          </a:prstGeom>
        </p:spPr>
      </p:pic>
      <p:pic>
        <p:nvPicPr>
          <p:cNvPr id="11" name="Afbeelding 10"/>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7195564" y="5822276"/>
            <a:ext cx="1948437" cy="966547"/>
          </a:xfrm>
          <a:prstGeom prst="rect">
            <a:avLst/>
          </a:prstGeom>
        </p:spPr>
      </p:pic>
      <p:pic>
        <p:nvPicPr>
          <p:cNvPr id="12" name="Afbeelding 11"/>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7200000" y="5824478"/>
            <a:ext cx="1944000" cy="964345"/>
          </a:xfrm>
          <a:prstGeom prst="rect">
            <a:avLst/>
          </a:prstGeom>
        </p:spPr>
      </p:pic>
    </p:spTree>
    <p:extLst>
      <p:ext uri="{BB962C8B-B14F-4D97-AF65-F5344CB8AC3E}">
        <p14:creationId xmlns:p14="http://schemas.microsoft.com/office/powerpoint/2010/main" val="3650933671"/>
      </p:ext>
    </p:extLst>
  </p:cSld>
  <p:clrMap bg1="lt1" tx1="dk1" bg2="lt2" tx2="dk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99" r:id="rId9"/>
    <p:sldLayoutId id="2147484000" r:id="rId10"/>
    <p:sldLayoutId id="2147484001" r:id="rId11"/>
    <p:sldLayoutId id="2147484002" r:id="rId12"/>
    <p:sldLayoutId id="2147484003" r:id="rId13"/>
    <p:sldLayoutId id="2147484004" r:id="rId14"/>
    <p:sldLayoutId id="2147484005" r:id="rId15"/>
    <p:sldLayoutId id="2147484006" r:id="rId16"/>
  </p:sldLayoutIdLst>
  <p:hf hdr="0" ftr="0" dt="0"/>
  <p:txStyles>
    <p:titleStyle>
      <a:lvl1pPr algn="l" defTabSz="685800" rtl="0" eaLnBrk="1" latinLnBrk="0" hangingPunct="1">
        <a:lnSpc>
          <a:spcPct val="90000"/>
        </a:lnSpc>
        <a:spcBef>
          <a:spcPct val="0"/>
        </a:spcBef>
        <a:buNone/>
        <a:defRPr sz="2000" b="1"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hthoek 3"/>
          <p:cNvSpPr/>
          <p:nvPr/>
        </p:nvSpPr>
        <p:spPr>
          <a:xfrm>
            <a:off x="0" y="5822275"/>
            <a:ext cx="9144000" cy="110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2" name="Title Placeholder 1"/>
          <p:cNvSpPr>
            <a:spLocks noGrp="1"/>
          </p:cNvSpPr>
          <p:nvPr>
            <p:ph type="title"/>
          </p:nvPr>
        </p:nvSpPr>
        <p:spPr>
          <a:xfrm>
            <a:off x="648000" y="576728"/>
            <a:ext cx="7848000" cy="468301"/>
          </a:xfrm>
          <a:prstGeom prst="rect">
            <a:avLst/>
          </a:prstGeom>
        </p:spPr>
        <p:txBody>
          <a:bodyPr vert="horz" lIns="0" tIns="0" rIns="0" bIns="0" rtlCol="0" anchor="t" anchorCtr="0">
            <a:normAutofit/>
          </a:bodyPr>
          <a:lstStyle/>
          <a:p>
            <a:r>
              <a:rPr lang="nl-NL" dirty="0"/>
              <a:t>Klik om de stijl te bewerken</a:t>
            </a:r>
            <a:endParaRPr lang="en-US" dirty="0"/>
          </a:p>
        </p:txBody>
      </p:sp>
      <p:sp>
        <p:nvSpPr>
          <p:cNvPr id="3" name="Text Placeholder 2"/>
          <p:cNvSpPr>
            <a:spLocks noGrp="1"/>
          </p:cNvSpPr>
          <p:nvPr>
            <p:ph type="body" idx="1"/>
          </p:nvPr>
        </p:nvSpPr>
        <p:spPr>
          <a:xfrm>
            <a:off x="648000" y="1322464"/>
            <a:ext cx="7848000" cy="4212317"/>
          </a:xfrm>
          <a:prstGeom prst="rect">
            <a:avLst/>
          </a:prstGeom>
        </p:spPr>
        <p:txBody>
          <a:bodyPr vert="horz" lIns="0" tIns="0" rIns="0" bIns="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pic>
        <p:nvPicPr>
          <p:cNvPr id="11" name="Afbeelding 10"/>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7195564" y="5822276"/>
            <a:ext cx="1948437" cy="966547"/>
          </a:xfrm>
          <a:prstGeom prst="rect">
            <a:avLst/>
          </a:prstGeom>
        </p:spPr>
      </p:pic>
      <p:pic>
        <p:nvPicPr>
          <p:cNvPr id="12" name="Afbeelding 11"/>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7200000" y="5824478"/>
            <a:ext cx="1944000" cy="964345"/>
          </a:xfrm>
          <a:prstGeom prst="rect">
            <a:avLst/>
          </a:prstGeom>
        </p:spPr>
      </p:pic>
    </p:spTree>
    <p:extLst>
      <p:ext uri="{BB962C8B-B14F-4D97-AF65-F5344CB8AC3E}">
        <p14:creationId xmlns:p14="http://schemas.microsoft.com/office/powerpoint/2010/main" val="154205547"/>
      </p:ext>
    </p:extLst>
  </p:cSld>
  <p:clrMap bg1="lt1" tx1="dk1" bg2="lt2" tx2="dk2" accent1="accent1" accent2="accent2" accent3="accent3" accent4="accent4" accent5="accent5" accent6="accent6" hlink="hlink" folHlink="folHlink"/>
  <p:sldLayoutIdLst>
    <p:sldLayoutId id="2147483976" r:id="rId1"/>
    <p:sldLayoutId id="2147483977" r:id="rId2"/>
    <p:sldLayoutId id="2147483978" r:id="rId3"/>
    <p:sldLayoutId id="2147483979" r:id="rId4"/>
    <p:sldLayoutId id="2147483980" r:id="rId5"/>
    <p:sldLayoutId id="2147483981" r:id="rId6"/>
    <p:sldLayoutId id="2147483982" r:id="rId7"/>
    <p:sldLayoutId id="2147484007" r:id="rId8"/>
    <p:sldLayoutId id="2147484008" r:id="rId9"/>
    <p:sldLayoutId id="2147484009" r:id="rId10"/>
    <p:sldLayoutId id="2147484010" r:id="rId11"/>
    <p:sldLayoutId id="2147484011" r:id="rId12"/>
    <p:sldLayoutId id="2147484012" r:id="rId13"/>
    <p:sldLayoutId id="2147484013" r:id="rId14"/>
    <p:sldLayoutId id="2147484014" r:id="rId15"/>
  </p:sldLayoutIdLst>
  <p:hf hdr="0" ftr="0" dt="0"/>
  <p:txStyles>
    <p:titleStyle>
      <a:lvl1pPr algn="l" defTabSz="6858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accent2"/>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accent2"/>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chemeClr val="accent2"/>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accent2"/>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hthoek 3"/>
          <p:cNvSpPr/>
          <p:nvPr/>
        </p:nvSpPr>
        <p:spPr>
          <a:xfrm>
            <a:off x="0" y="5822275"/>
            <a:ext cx="9144000" cy="11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2" name="Title Placeholder 1"/>
          <p:cNvSpPr>
            <a:spLocks noGrp="1"/>
          </p:cNvSpPr>
          <p:nvPr>
            <p:ph type="title"/>
          </p:nvPr>
        </p:nvSpPr>
        <p:spPr>
          <a:xfrm>
            <a:off x="648000" y="576728"/>
            <a:ext cx="7848000" cy="468301"/>
          </a:xfrm>
          <a:prstGeom prst="rect">
            <a:avLst/>
          </a:prstGeom>
        </p:spPr>
        <p:txBody>
          <a:bodyPr vert="horz" lIns="0" tIns="0" rIns="0" bIns="0" rtlCol="0" anchor="t" anchorCtr="0">
            <a:normAutofit/>
          </a:bodyPr>
          <a:lstStyle/>
          <a:p>
            <a:r>
              <a:rPr lang="nl-NL" dirty="0"/>
              <a:t>Klik om de stijl te bewerken</a:t>
            </a:r>
            <a:endParaRPr lang="en-US" dirty="0"/>
          </a:p>
        </p:txBody>
      </p:sp>
      <p:sp>
        <p:nvSpPr>
          <p:cNvPr id="3" name="Text Placeholder 2"/>
          <p:cNvSpPr>
            <a:spLocks noGrp="1"/>
          </p:cNvSpPr>
          <p:nvPr>
            <p:ph type="body" idx="1"/>
          </p:nvPr>
        </p:nvSpPr>
        <p:spPr>
          <a:xfrm>
            <a:off x="648000" y="1322464"/>
            <a:ext cx="7848000" cy="4212317"/>
          </a:xfrm>
          <a:prstGeom prst="rect">
            <a:avLst/>
          </a:prstGeom>
        </p:spPr>
        <p:txBody>
          <a:bodyPr vert="horz" lIns="0" tIns="0" rIns="0" bIns="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pic>
        <p:nvPicPr>
          <p:cNvPr id="11" name="Afbeelding 1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195564" y="5822276"/>
            <a:ext cx="1948437" cy="966547"/>
          </a:xfrm>
          <a:prstGeom prst="rect">
            <a:avLst/>
          </a:prstGeom>
        </p:spPr>
      </p:pic>
      <p:pic>
        <p:nvPicPr>
          <p:cNvPr id="12" name="Afbeelding 1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200000" y="5824478"/>
            <a:ext cx="1944000" cy="964345"/>
          </a:xfrm>
          <a:prstGeom prst="rect">
            <a:avLst/>
          </a:prstGeom>
        </p:spPr>
      </p:pic>
    </p:spTree>
    <p:extLst>
      <p:ext uri="{BB962C8B-B14F-4D97-AF65-F5344CB8AC3E}">
        <p14:creationId xmlns:p14="http://schemas.microsoft.com/office/powerpoint/2010/main" val="1547866178"/>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Lst>
  <p:hf hdr="0" ftr="0" dt="0"/>
  <p:txStyles>
    <p:titleStyle>
      <a:lvl1pPr algn="l" defTabSz="685800" rtl="0" eaLnBrk="1" latinLnBrk="0" hangingPunct="1">
        <a:lnSpc>
          <a:spcPct val="90000"/>
        </a:lnSpc>
        <a:spcBef>
          <a:spcPct val="0"/>
        </a:spcBef>
        <a:buNone/>
        <a:defRPr sz="2000" b="1" kern="1200">
          <a:solidFill>
            <a:schemeClr val="accent2"/>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accent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accent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chemeClr val="accent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accent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accen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185D3E-855C-FC27-D2F0-5BE06CD5A8B5}"/>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GB"/>
              <a:t>Click to edit Master title style</a:t>
            </a:r>
            <a:endParaRPr lang="en-IT"/>
          </a:p>
        </p:txBody>
      </p:sp>
      <p:sp>
        <p:nvSpPr>
          <p:cNvPr id="3" name="Text Placeholder 2">
            <a:extLst>
              <a:ext uri="{FF2B5EF4-FFF2-40B4-BE49-F238E27FC236}">
                <a16:creationId xmlns:a16="http://schemas.microsoft.com/office/drawing/2014/main" id="{670963AE-F91B-6CED-92DF-27745790C9FF}"/>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FA26BC49-F683-0B62-F054-E5FD94718A35}"/>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82000"/>
                  </a:schemeClr>
                </a:solidFill>
              </a:defRPr>
            </a:lvl1pPr>
          </a:lstStyle>
          <a:p>
            <a:endParaRPr lang="en-IT"/>
          </a:p>
        </p:txBody>
      </p:sp>
      <p:sp>
        <p:nvSpPr>
          <p:cNvPr id="5" name="Footer Placeholder 4">
            <a:extLst>
              <a:ext uri="{FF2B5EF4-FFF2-40B4-BE49-F238E27FC236}">
                <a16:creationId xmlns:a16="http://schemas.microsoft.com/office/drawing/2014/main" id="{E3F57C85-EFEF-3130-776D-DC18470B3FC3}"/>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r>
              <a:rPr lang="en-GB"/>
              <a:t>Design and software architecture</a:t>
            </a:r>
            <a:endParaRPr lang="en-IT"/>
          </a:p>
        </p:txBody>
      </p:sp>
      <p:sp>
        <p:nvSpPr>
          <p:cNvPr id="6" name="Slide Number Placeholder 5">
            <a:extLst>
              <a:ext uri="{FF2B5EF4-FFF2-40B4-BE49-F238E27FC236}">
                <a16:creationId xmlns:a16="http://schemas.microsoft.com/office/drawing/2014/main" id="{DAE04808-EEA7-4348-4349-D64A313AAD08}"/>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2566EE4B-D166-7E4B-84B3-1CC7189EF812}" type="slidenum">
              <a:rPr lang="en-IT" smtClean="0"/>
              <a:t>‹#›</a:t>
            </a:fld>
            <a:endParaRPr lang="en-IT"/>
          </a:p>
        </p:txBody>
      </p:sp>
    </p:spTree>
    <p:extLst>
      <p:ext uri="{BB962C8B-B14F-4D97-AF65-F5344CB8AC3E}">
        <p14:creationId xmlns:p14="http://schemas.microsoft.com/office/powerpoint/2010/main" val="2072118731"/>
      </p:ext>
    </p:extLst>
  </p:cSld>
  <p:clrMap bg1="lt1" tx1="dk1" bg2="lt2" tx2="dk2" accent1="accent1" accent2="accent2" accent3="accent3" accent4="accent4" accent5="accent5" accent6="accent6" hlink="hlink" folHlink="folHlink"/>
  <p:sldLayoutIdLst>
    <p:sldLayoutId id="2147484016" r:id="rId1"/>
    <p:sldLayoutId id="2147484017" r:id="rId2"/>
    <p:sldLayoutId id="2147484018" r:id="rId3"/>
    <p:sldLayoutId id="2147484019" r:id="rId4"/>
    <p:sldLayoutId id="2147484020" r:id="rId5"/>
    <p:sldLayoutId id="2147484021" r:id="rId6"/>
    <p:sldLayoutId id="2147484022" r:id="rId7"/>
    <p:sldLayoutId id="2147484023" r:id="rId8"/>
    <p:sldLayoutId id="2147484024" r:id="rId9"/>
    <p:sldLayoutId id="2147484025" r:id="rId10"/>
    <p:sldLayoutId id="2147484026" r:id="rId11"/>
    <p:sldLayoutId id="2147484027" r:id="rId12"/>
    <p:sldLayoutId id="2147484028" r:id="rId13"/>
    <p:sldLayoutId id="2147484029" r:id="rId14"/>
    <p:sldLayoutId id="2147484030" r:id="rId15"/>
    <p:sldLayoutId id="2147484031" r:id="rId16"/>
    <p:sldLayoutId id="2147484032" r:id="rId17"/>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I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8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4.xml"/></Relationships>
</file>

<file path=ppt/slides/_rels/slide18.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8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88.xml"/></Relationships>
</file>

<file path=ppt/slides/_rels/slide23.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40.png"/><Relationship Id="rId1" Type="http://schemas.openxmlformats.org/officeDocument/2006/relationships/slideLayout" Target="../slideLayouts/slideLayout86.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6.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6.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6.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6.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6.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9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96.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97.xml"/><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7.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97.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98.xml"/><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9.xml"/></Relationships>
</file>

<file path=ppt/slides/_rels/slide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8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98.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9.xml"/></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9.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9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9.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99.xml"/><Relationship Id="rId4" Type="http://schemas.openxmlformats.org/officeDocument/2006/relationships/hyperlink" Target="https://metrics.earthdata.nasa.gov/s/metrics-global/app/dashboards#/view/4bb35880-bebb-11ed-b779-234bc0465286?_g=(filters:!(),refreshInterval:(pause:!t,value:0),time:(from:'2023-04-02T00:00:00.000Z',to:'2023-04-02T10:00:00.000Z'))" TargetMode="External"/></Relationships>
</file>

<file path=ppt/slides/_rels/slide48.xml.rels><?xml version="1.0" encoding="UTF-8" standalone="yes"?>
<Relationships xmlns="http://schemas.openxmlformats.org/package/2006/relationships"><Relationship Id="rId8" Type="http://schemas.openxmlformats.org/officeDocument/2006/relationships/hyperlink" Target="https://wiki.earthdata.nasa.gov/pages/viewpage.action?pageId=296453315" TargetMode="External"/><Relationship Id="rId3" Type="http://schemas.openxmlformats.org/officeDocument/2006/relationships/image" Target="../media/image65.png"/><Relationship Id="rId7" Type="http://schemas.openxmlformats.org/officeDocument/2006/relationships/hyperlink" Target="https://metrics.earthdata.nasa.gov/s/metrics-global/app/dashboards#/view/4bb35880-bebb-11ed-b779-234bc0465286?_g=(filters:!(),refreshInterval:(pause:!t,value:0),time:(from:'2023-04-02T00:00:00.000Z',to:'2023-04-02T10:00:00.000Z'))" TargetMode="External"/><Relationship Id="rId2" Type="http://schemas.openxmlformats.org/officeDocument/2006/relationships/notesSlide" Target="../notesSlides/notesSlide16.xml"/><Relationship Id="rId1" Type="http://schemas.openxmlformats.org/officeDocument/2006/relationships/slideLayout" Target="../slideLayouts/slideLayout99.xml"/><Relationship Id="rId6" Type="http://schemas.openxmlformats.org/officeDocument/2006/relationships/image" Target="../media/image64.png"/><Relationship Id="rId5" Type="http://schemas.openxmlformats.org/officeDocument/2006/relationships/image" Target="../media/image67.svg"/><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13" Type="http://schemas.microsoft.com/office/2007/relationships/hdphoto" Target="../media/hdphoto6.wdp"/><Relationship Id="rId18" Type="http://schemas.openxmlformats.org/officeDocument/2006/relationships/image" Target="../media/image34.png"/><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31.png"/><Relationship Id="rId17" Type="http://schemas.microsoft.com/office/2007/relationships/hdphoto" Target="../media/hdphoto8.wdp"/><Relationship Id="rId2" Type="http://schemas.openxmlformats.org/officeDocument/2006/relationships/image" Target="../media/image26.png"/><Relationship Id="rId16" Type="http://schemas.openxmlformats.org/officeDocument/2006/relationships/image" Target="../media/image33.png"/><Relationship Id="rId1" Type="http://schemas.openxmlformats.org/officeDocument/2006/relationships/slideLayout" Target="../slideLayouts/slideLayout94.xml"/><Relationship Id="rId6" Type="http://schemas.openxmlformats.org/officeDocument/2006/relationships/image" Target="../media/image28.png"/><Relationship Id="rId11" Type="http://schemas.microsoft.com/office/2007/relationships/hdphoto" Target="../media/hdphoto5.wdp"/><Relationship Id="rId5" Type="http://schemas.microsoft.com/office/2007/relationships/hdphoto" Target="../media/hdphoto2.wdp"/><Relationship Id="rId15" Type="http://schemas.microsoft.com/office/2007/relationships/hdphoto" Target="../media/hdphoto7.wdp"/><Relationship Id="rId10" Type="http://schemas.openxmlformats.org/officeDocument/2006/relationships/image" Target="../media/image30.png"/><Relationship Id="rId19" Type="http://schemas.microsoft.com/office/2007/relationships/hdphoto" Target="../media/hdphoto9.wdp"/><Relationship Id="rId4" Type="http://schemas.openxmlformats.org/officeDocument/2006/relationships/image" Target="../media/image27.png"/><Relationship Id="rId9" Type="http://schemas.microsoft.com/office/2007/relationships/hdphoto" Target="../media/hdphoto4.wdp"/><Relationship Id="rId14" Type="http://schemas.openxmlformats.org/officeDocument/2006/relationships/image" Target="../media/image3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ctrTitle"/>
          </p:nvPr>
        </p:nvSpPr>
        <p:spPr>
          <a:xfrm>
            <a:off x="685800" y="2286000"/>
            <a:ext cx="7772400" cy="1143000"/>
          </a:xfrm>
        </p:spPr>
        <p:txBody>
          <a:bodyPr>
            <a:normAutofit/>
          </a:bodyPr>
          <a:lstStyle/>
          <a:p>
            <a:pPr eaLnBrk="1" hangingPunct="1">
              <a:defRPr/>
            </a:pPr>
            <a:r>
              <a:rPr lang="en-US" altLang="en-US" dirty="0">
                <a:ea typeface="ＭＳ Ｐゴシック" charset="-128"/>
              </a:rPr>
              <a:t>Orchestration and AIOps</a:t>
            </a:r>
          </a:p>
        </p:txBody>
      </p:sp>
      <p:sp>
        <p:nvSpPr>
          <p:cNvPr id="87043" name="Rectangle 3"/>
          <p:cNvSpPr>
            <a:spLocks noGrp="1" noChangeArrowheads="1"/>
          </p:cNvSpPr>
          <p:nvPr>
            <p:ph type="subTitle" idx="1"/>
          </p:nvPr>
        </p:nvSpPr>
        <p:spPr/>
        <p:txBody>
          <a:bodyPr/>
          <a:lstStyle/>
          <a:p>
            <a:pPr eaLnBrk="1" hangingPunct="1">
              <a:buFont typeface="Wingdings" charset="0"/>
              <a:buNone/>
              <a:defRPr/>
            </a:pPr>
            <a:r>
              <a:rPr lang="it-IT" dirty="0">
                <a:effectLst>
                  <a:outerShdw blurRad="38100" dist="38100" dir="2700000" algn="tl">
                    <a:srgbClr val="DDDDDD"/>
                  </a:outerShdw>
                </a:effectLst>
              </a:rPr>
              <a:t>Damian A. Tamburri</a:t>
            </a:r>
          </a:p>
        </p:txBody>
      </p:sp>
      <p:sp>
        <p:nvSpPr>
          <p:cNvPr id="5" name="Slide Number Placeholder 5"/>
          <p:cNvSpPr>
            <a:spLocks noGrp="1"/>
          </p:cNvSpPr>
          <p:nvPr>
            <p:ph type="sldNum" sz="quarter" idx="12"/>
          </p:nvPr>
        </p:nvSpPr>
        <p:spPr>
          <a:xfrm>
            <a:off x="7239000" y="6248400"/>
            <a:ext cx="1905000" cy="457200"/>
          </a:xfrm>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defRPr/>
            </a:pPr>
            <a:fld id="{FA4BE2DA-B363-A44D-B5F7-91349095515A}" type="slidenum">
              <a:rPr lang="it-IT" altLang="en-US" sz="1200" smtClean="0">
                <a:solidFill>
                  <a:srgbClr val="003366"/>
                </a:solidFill>
                <a:latin typeface="Trebuchet MS" charset="0"/>
              </a:rPr>
              <a:pPr>
                <a:defRPr/>
              </a:pPr>
              <a:t>1</a:t>
            </a:fld>
            <a:endParaRPr lang="it-IT" altLang="en-US" sz="1200">
              <a:solidFill>
                <a:srgbClr val="003366"/>
              </a:solidFill>
              <a:latin typeface="Trebuchet MS"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62044" y="4051139"/>
            <a:ext cx="4120588" cy="100699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Microservices key benefits: scaling</a:t>
            </a:r>
          </a:p>
        </p:txBody>
      </p:sp>
      <p:sp>
        <p:nvSpPr>
          <p:cNvPr id="3" name="Content Placeholder 2"/>
          <p:cNvSpPr>
            <a:spLocks noGrp="1"/>
          </p:cNvSpPr>
          <p:nvPr>
            <p:ph idx="1"/>
          </p:nvPr>
        </p:nvSpPr>
        <p:spPr>
          <a:xfrm>
            <a:off x="457200" y="1600200"/>
            <a:ext cx="8229600" cy="1605987"/>
          </a:xfrm>
        </p:spPr>
        <p:txBody>
          <a:bodyPr/>
          <a:lstStyle/>
          <a:p>
            <a:r>
              <a:rPr lang="en-US"/>
              <a:t>Each </a:t>
            </a:r>
            <a:r>
              <a:rPr lang="en-US" err="1"/>
              <a:t>microservice</a:t>
            </a:r>
            <a:r>
              <a:rPr lang="en-US"/>
              <a:t> can be scaled independently</a:t>
            </a:r>
          </a:p>
          <a:p>
            <a:r>
              <a:rPr lang="en-US"/>
              <a:t>Identified bottlenecks can be addressed directly</a:t>
            </a:r>
          </a:p>
          <a:p>
            <a:pPr lvl="1"/>
            <a:r>
              <a:rPr lang="en-US"/>
              <a:t>Parts of the system that do not represent bottlenecks can remain simple and un-scaled</a:t>
            </a:r>
          </a:p>
          <a:p>
            <a:endParaRPr lang="en-US"/>
          </a:p>
        </p:txBody>
      </p:sp>
      <p:sp>
        <p:nvSpPr>
          <p:cNvPr id="4" name="Slide Number Placeholder 3"/>
          <p:cNvSpPr>
            <a:spLocks noGrp="1"/>
          </p:cNvSpPr>
          <p:nvPr>
            <p:ph type="sldNum" sz="quarter" idx="12"/>
          </p:nvPr>
        </p:nvSpPr>
        <p:spPr>
          <a:xfrm>
            <a:off x="7086600" y="6356350"/>
            <a:ext cx="2057400" cy="365125"/>
          </a:xfrm>
          <a:prstGeom prst="rect">
            <a:avLst/>
          </a:prstGeom>
        </p:spPr>
        <p:txBody>
          <a:bodyPr/>
          <a:lstStyle/>
          <a:p>
            <a:fld id="{0CFEC368-1D7A-4F81-ABF6-AE0E36BAF64C}" type="slidenum">
              <a:rPr lang="en-US" smtClean="0"/>
              <a:pPr/>
              <a:t>10</a:t>
            </a:fld>
            <a:endParaRPr lang="en-US"/>
          </a:p>
        </p:txBody>
      </p:sp>
      <p:sp>
        <p:nvSpPr>
          <p:cNvPr id="5" name="Rectangle 4"/>
          <p:cNvSpPr/>
          <p:nvPr/>
        </p:nvSpPr>
        <p:spPr>
          <a:xfrm>
            <a:off x="335663" y="4409958"/>
            <a:ext cx="1122745" cy="5440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Instance 1</a:t>
            </a:r>
          </a:p>
        </p:txBody>
      </p:sp>
      <p:sp>
        <p:nvSpPr>
          <p:cNvPr id="6" name="Rectangle 5"/>
          <p:cNvSpPr/>
          <p:nvPr/>
        </p:nvSpPr>
        <p:spPr>
          <a:xfrm>
            <a:off x="1668681" y="4409958"/>
            <a:ext cx="1122745" cy="5440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Instance 2</a:t>
            </a:r>
          </a:p>
        </p:txBody>
      </p:sp>
      <p:sp>
        <p:nvSpPr>
          <p:cNvPr id="7" name="Rectangle 6"/>
          <p:cNvSpPr/>
          <p:nvPr/>
        </p:nvSpPr>
        <p:spPr>
          <a:xfrm>
            <a:off x="3001699" y="4409958"/>
            <a:ext cx="1122745" cy="5440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Instance 3</a:t>
            </a:r>
          </a:p>
        </p:txBody>
      </p:sp>
      <p:sp>
        <p:nvSpPr>
          <p:cNvPr id="9" name="TextBox 8"/>
          <p:cNvSpPr txBox="1"/>
          <p:nvPr/>
        </p:nvSpPr>
        <p:spPr>
          <a:xfrm>
            <a:off x="1841464" y="4040626"/>
            <a:ext cx="761747" cy="369332"/>
          </a:xfrm>
          <a:prstGeom prst="rect">
            <a:avLst/>
          </a:prstGeom>
          <a:noFill/>
        </p:spPr>
        <p:txBody>
          <a:bodyPr wrap="none" rtlCol="0">
            <a:spAutoFit/>
          </a:bodyPr>
          <a:lstStyle/>
          <a:p>
            <a:r>
              <a:rPr lang="en-US"/>
              <a:t>Posts</a:t>
            </a:r>
          </a:p>
        </p:txBody>
      </p:sp>
      <p:sp>
        <p:nvSpPr>
          <p:cNvPr id="10" name="Rectangle 9"/>
          <p:cNvSpPr/>
          <p:nvPr/>
        </p:nvSpPr>
        <p:spPr>
          <a:xfrm>
            <a:off x="2603211" y="5637744"/>
            <a:ext cx="4120588" cy="100699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776830" y="5996563"/>
            <a:ext cx="1122745" cy="5440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Instance 1</a:t>
            </a:r>
          </a:p>
        </p:txBody>
      </p:sp>
      <p:sp>
        <p:nvSpPr>
          <p:cNvPr id="13" name="Rectangle 12"/>
          <p:cNvSpPr/>
          <p:nvPr/>
        </p:nvSpPr>
        <p:spPr>
          <a:xfrm>
            <a:off x="5442866" y="5996563"/>
            <a:ext cx="1122745" cy="5440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Instance 2</a:t>
            </a:r>
          </a:p>
        </p:txBody>
      </p:sp>
      <p:sp>
        <p:nvSpPr>
          <p:cNvPr id="14" name="TextBox 13"/>
          <p:cNvSpPr txBox="1"/>
          <p:nvPr/>
        </p:nvSpPr>
        <p:spPr>
          <a:xfrm>
            <a:off x="4282631" y="5627231"/>
            <a:ext cx="954107" cy="369332"/>
          </a:xfrm>
          <a:prstGeom prst="rect">
            <a:avLst/>
          </a:prstGeom>
          <a:noFill/>
        </p:spPr>
        <p:txBody>
          <a:bodyPr wrap="none" rtlCol="0">
            <a:spAutoFit/>
          </a:bodyPr>
          <a:lstStyle/>
          <a:p>
            <a:r>
              <a:rPr lang="en-US"/>
              <a:t>Friends</a:t>
            </a:r>
          </a:p>
        </p:txBody>
      </p:sp>
      <p:sp>
        <p:nvSpPr>
          <p:cNvPr id="15" name="Rectangle 14"/>
          <p:cNvSpPr/>
          <p:nvPr/>
        </p:nvSpPr>
        <p:spPr>
          <a:xfrm>
            <a:off x="4856668" y="3206186"/>
            <a:ext cx="4120588" cy="174778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030287" y="3565006"/>
            <a:ext cx="1122745" cy="5440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Instance 1</a:t>
            </a:r>
          </a:p>
        </p:txBody>
      </p:sp>
      <p:sp>
        <p:nvSpPr>
          <p:cNvPr id="17" name="Rectangle 16"/>
          <p:cNvSpPr/>
          <p:nvPr/>
        </p:nvSpPr>
        <p:spPr>
          <a:xfrm>
            <a:off x="6363305" y="3565006"/>
            <a:ext cx="1122745" cy="5440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Instance 2</a:t>
            </a:r>
          </a:p>
        </p:txBody>
      </p:sp>
      <p:sp>
        <p:nvSpPr>
          <p:cNvPr id="18" name="Rectangle 17"/>
          <p:cNvSpPr/>
          <p:nvPr/>
        </p:nvSpPr>
        <p:spPr>
          <a:xfrm>
            <a:off x="7696323" y="3565006"/>
            <a:ext cx="1122745" cy="5440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Instance 3</a:t>
            </a:r>
          </a:p>
        </p:txBody>
      </p:sp>
      <p:sp>
        <p:nvSpPr>
          <p:cNvPr id="19" name="TextBox 18"/>
          <p:cNvSpPr txBox="1"/>
          <p:nvPr/>
        </p:nvSpPr>
        <p:spPr>
          <a:xfrm>
            <a:off x="6536088" y="3195674"/>
            <a:ext cx="1018227" cy="369332"/>
          </a:xfrm>
          <a:prstGeom prst="rect">
            <a:avLst/>
          </a:prstGeom>
          <a:noFill/>
        </p:spPr>
        <p:txBody>
          <a:bodyPr wrap="none" rtlCol="0">
            <a:spAutoFit/>
          </a:bodyPr>
          <a:lstStyle/>
          <a:p>
            <a:r>
              <a:rPr lang="en-US"/>
              <a:t>Pictures</a:t>
            </a:r>
          </a:p>
        </p:txBody>
      </p:sp>
      <p:sp>
        <p:nvSpPr>
          <p:cNvPr id="20" name="Rectangle 19"/>
          <p:cNvSpPr/>
          <p:nvPr/>
        </p:nvSpPr>
        <p:spPr>
          <a:xfrm>
            <a:off x="5043789" y="4238270"/>
            <a:ext cx="1122745" cy="5440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Instance 4</a:t>
            </a:r>
          </a:p>
        </p:txBody>
      </p:sp>
      <p:sp>
        <p:nvSpPr>
          <p:cNvPr id="21" name="Rectangle 20"/>
          <p:cNvSpPr/>
          <p:nvPr/>
        </p:nvSpPr>
        <p:spPr>
          <a:xfrm>
            <a:off x="6376807" y="4238270"/>
            <a:ext cx="1122745" cy="5440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Instance 5</a:t>
            </a:r>
          </a:p>
        </p:txBody>
      </p:sp>
      <p:sp>
        <p:nvSpPr>
          <p:cNvPr id="22" name="Rectangle 21"/>
          <p:cNvSpPr/>
          <p:nvPr/>
        </p:nvSpPr>
        <p:spPr>
          <a:xfrm>
            <a:off x="7709825" y="4238270"/>
            <a:ext cx="1122745" cy="5440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Instance 6</a:t>
            </a:r>
          </a:p>
        </p:txBody>
      </p:sp>
      <p:cxnSp>
        <p:nvCxnSpPr>
          <p:cNvPr id="24" name="Straight Arrow Connector 23"/>
          <p:cNvCxnSpPr/>
          <p:nvPr/>
        </p:nvCxnSpPr>
        <p:spPr>
          <a:xfrm flipH="1" flipV="1">
            <a:off x="2776830" y="5058137"/>
            <a:ext cx="1122745" cy="5690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5236738" y="4953967"/>
            <a:ext cx="481153" cy="6837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765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Microservices key benefits: independent codebases and easy of deployment </a:t>
            </a:r>
          </a:p>
        </p:txBody>
      </p:sp>
      <p:sp>
        <p:nvSpPr>
          <p:cNvPr id="3" name="Content Placeholder 2"/>
          <p:cNvSpPr>
            <a:spLocks noGrp="1"/>
          </p:cNvSpPr>
          <p:nvPr>
            <p:ph idx="1"/>
          </p:nvPr>
        </p:nvSpPr>
        <p:spPr>
          <a:xfrm>
            <a:off x="457200" y="1669650"/>
            <a:ext cx="8229600" cy="4876800"/>
          </a:xfrm>
        </p:spPr>
        <p:txBody>
          <a:bodyPr/>
          <a:lstStyle/>
          <a:p>
            <a:r>
              <a:rPr lang="en-US"/>
              <a:t>Each service has its own software repository</a:t>
            </a:r>
          </a:p>
          <a:p>
            <a:pPr lvl="1"/>
            <a:r>
              <a:rPr lang="en-US"/>
              <a:t>Codebase is maintainable for developers</a:t>
            </a:r>
          </a:p>
          <a:p>
            <a:pPr lvl="1"/>
            <a:r>
              <a:rPr lang="en-US"/>
              <a:t>It fits into their brain</a:t>
            </a:r>
          </a:p>
          <a:p>
            <a:r>
              <a:rPr lang="en-US"/>
              <a:t>No accidental cross-dependencies between codebases </a:t>
            </a:r>
          </a:p>
          <a:p>
            <a:r>
              <a:rPr lang="en-US"/>
              <a:t>Tools work faster</a:t>
            </a:r>
          </a:p>
          <a:p>
            <a:pPr lvl="1"/>
            <a:r>
              <a:rPr lang="en-US"/>
              <a:t>Building, testing, refactoring code takes seconds</a:t>
            </a:r>
          </a:p>
          <a:p>
            <a:r>
              <a:rPr lang="en-US"/>
              <a:t>Each service can be deployed independently of the others</a:t>
            </a:r>
          </a:p>
          <a:p>
            <a:r>
              <a:rPr lang="en-US"/>
              <a:t>Startup only takes seconds</a:t>
            </a:r>
          </a:p>
          <a:p>
            <a:endParaRPr lang="en-US"/>
          </a:p>
        </p:txBody>
      </p:sp>
      <p:sp>
        <p:nvSpPr>
          <p:cNvPr id="4" name="Slide Number Placeholder 3">
            <a:extLst>
              <a:ext uri="{FF2B5EF4-FFF2-40B4-BE49-F238E27FC236}">
                <a16:creationId xmlns:a16="http://schemas.microsoft.com/office/drawing/2014/main" id="{DDD1A083-B49A-6F22-5823-E69CA787B9F8}"/>
              </a:ext>
            </a:extLst>
          </p:cNvPr>
          <p:cNvSpPr>
            <a:spLocks noGrp="1"/>
          </p:cNvSpPr>
          <p:nvPr>
            <p:ph type="sldNum" sz="quarter" idx="12"/>
          </p:nvPr>
        </p:nvSpPr>
        <p:spPr/>
        <p:txBody>
          <a:bodyPr/>
          <a:lstStyle/>
          <a:p>
            <a:fld id="{2566EE4B-D166-7E4B-84B3-1CC7189EF812}" type="slidenum">
              <a:rPr lang="en-IT" smtClean="0"/>
              <a:t>11</a:t>
            </a:fld>
            <a:endParaRPr lang="en-IT"/>
          </a:p>
        </p:txBody>
      </p:sp>
    </p:spTree>
    <p:extLst>
      <p:ext uri="{BB962C8B-B14F-4D97-AF65-F5344CB8AC3E}">
        <p14:creationId xmlns:p14="http://schemas.microsoft.com/office/powerpoint/2010/main" val="891753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Microservices key benefits: reuse and composability</a:t>
            </a:r>
          </a:p>
        </p:txBody>
      </p:sp>
      <p:sp>
        <p:nvSpPr>
          <p:cNvPr id="3" name="Content Placeholder 2"/>
          <p:cNvSpPr>
            <a:spLocks noGrp="1"/>
          </p:cNvSpPr>
          <p:nvPr>
            <p:ph idx="1"/>
          </p:nvPr>
        </p:nvSpPr>
        <p:spPr/>
        <p:txBody>
          <a:bodyPr/>
          <a:lstStyle/>
          <a:p>
            <a:r>
              <a:rPr lang="en-US"/>
              <a:t>The functionality offered by a </a:t>
            </a:r>
            <a:r>
              <a:rPr lang="en-US" err="1"/>
              <a:t>microservice</a:t>
            </a:r>
            <a:r>
              <a:rPr lang="en-US"/>
              <a:t> can be used and reused in multiple contexts</a:t>
            </a:r>
          </a:p>
          <a:p>
            <a:r>
              <a:rPr lang="en-US"/>
              <a:t>It is possible to compose multiple </a:t>
            </a:r>
            <a:r>
              <a:rPr lang="en-US" err="1"/>
              <a:t>microservices</a:t>
            </a:r>
            <a:r>
              <a:rPr lang="en-US"/>
              <a:t> in different ways</a:t>
            </a:r>
          </a:p>
        </p:txBody>
      </p:sp>
      <p:sp>
        <p:nvSpPr>
          <p:cNvPr id="4" name="Slide Number Placeholder 3"/>
          <p:cNvSpPr>
            <a:spLocks noGrp="1"/>
          </p:cNvSpPr>
          <p:nvPr>
            <p:ph type="sldNum" sz="quarter" idx="12"/>
          </p:nvPr>
        </p:nvSpPr>
        <p:spPr>
          <a:xfrm>
            <a:off x="7086600" y="6356350"/>
            <a:ext cx="2057400" cy="365125"/>
          </a:xfrm>
          <a:prstGeom prst="rect">
            <a:avLst/>
          </a:prstGeom>
        </p:spPr>
        <p:txBody>
          <a:bodyPr/>
          <a:lstStyle/>
          <a:p>
            <a:fld id="{0CFEC368-1D7A-4F81-ABF6-AE0E36BAF64C}" type="slidenum">
              <a:rPr lang="en-US" smtClean="0"/>
              <a:pPr/>
              <a:t>12</a:t>
            </a:fld>
            <a:endParaRPr lang="en-US"/>
          </a:p>
        </p:txBody>
      </p:sp>
    </p:spTree>
    <p:extLst>
      <p:ext uri="{BB962C8B-B14F-4D97-AF65-F5344CB8AC3E}">
        <p14:creationId xmlns:p14="http://schemas.microsoft.com/office/powerpoint/2010/main" val="410500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Microservices key benefit: replaceability</a:t>
            </a:r>
          </a:p>
        </p:txBody>
      </p:sp>
      <p:sp>
        <p:nvSpPr>
          <p:cNvPr id="3" name="Content Placeholder 2"/>
          <p:cNvSpPr>
            <a:spLocks noGrp="1"/>
          </p:cNvSpPr>
          <p:nvPr>
            <p:ph idx="1"/>
          </p:nvPr>
        </p:nvSpPr>
        <p:spPr/>
        <p:txBody>
          <a:bodyPr/>
          <a:lstStyle/>
          <a:p>
            <a:r>
              <a:rPr lang="en-US"/>
              <a:t>Monolithic systems are often so big and complex that their replacement is risky and costly</a:t>
            </a:r>
          </a:p>
          <a:p>
            <a:endParaRPr lang="en-US"/>
          </a:p>
          <a:p>
            <a:r>
              <a:rPr lang="en-US"/>
              <a:t>Given its small size, replacing a </a:t>
            </a:r>
            <a:r>
              <a:rPr lang="en-US" err="1"/>
              <a:t>microservice</a:t>
            </a:r>
            <a:r>
              <a:rPr lang="en-US"/>
              <a:t> implementation is much easier</a:t>
            </a:r>
          </a:p>
          <a:p>
            <a:pPr lvl="1"/>
            <a:r>
              <a:rPr lang="en-US"/>
              <a:t>The team can develop a new implementation</a:t>
            </a:r>
          </a:p>
          <a:p>
            <a:pPr lvl="1"/>
            <a:r>
              <a:rPr lang="en-US"/>
              <a:t>As soon as the service is ready for operation, it can be moved in the operational environment</a:t>
            </a:r>
          </a:p>
          <a:p>
            <a:pPr lvl="1"/>
            <a:r>
              <a:rPr lang="en-US"/>
              <a:t>The previous service can be shutdown</a:t>
            </a:r>
          </a:p>
        </p:txBody>
      </p:sp>
      <p:sp>
        <p:nvSpPr>
          <p:cNvPr id="4" name="Slide Number Placeholder 3"/>
          <p:cNvSpPr>
            <a:spLocks noGrp="1"/>
          </p:cNvSpPr>
          <p:nvPr>
            <p:ph type="sldNum" sz="quarter" idx="12"/>
          </p:nvPr>
        </p:nvSpPr>
        <p:spPr>
          <a:xfrm>
            <a:off x="7086600" y="6356350"/>
            <a:ext cx="2057400" cy="365125"/>
          </a:xfrm>
          <a:prstGeom prst="rect">
            <a:avLst/>
          </a:prstGeom>
        </p:spPr>
        <p:txBody>
          <a:bodyPr/>
          <a:lstStyle/>
          <a:p>
            <a:fld id="{0CFEC368-1D7A-4F81-ABF6-AE0E36BAF64C}" type="slidenum">
              <a:rPr lang="en-US" smtClean="0"/>
              <a:pPr/>
              <a:t>13</a:t>
            </a:fld>
            <a:endParaRPr lang="en-US"/>
          </a:p>
        </p:txBody>
      </p:sp>
    </p:spTree>
    <p:extLst>
      <p:ext uri="{BB962C8B-B14F-4D97-AF65-F5344CB8AC3E}">
        <p14:creationId xmlns:p14="http://schemas.microsoft.com/office/powerpoint/2010/main" val="15622444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500F-0D2C-40B7-FF66-B017FF4EA189}"/>
              </a:ext>
            </a:extLst>
          </p:cNvPr>
          <p:cNvSpPr>
            <a:spLocks noGrp="1"/>
          </p:cNvSpPr>
          <p:nvPr>
            <p:ph type="title"/>
          </p:nvPr>
        </p:nvSpPr>
        <p:spPr/>
        <p:txBody>
          <a:bodyPr/>
          <a:lstStyle/>
          <a:p>
            <a:r>
              <a:rPr lang="en-IT" dirty="0"/>
              <a:t>µS at Netflix!</a:t>
            </a:r>
          </a:p>
        </p:txBody>
      </p:sp>
      <p:pic>
        <p:nvPicPr>
          <p:cNvPr id="6" name="Content Placeholder 5">
            <a:extLst>
              <a:ext uri="{FF2B5EF4-FFF2-40B4-BE49-F238E27FC236}">
                <a16:creationId xmlns:a16="http://schemas.microsoft.com/office/drawing/2014/main" id="{AEAF5FB7-0373-7278-9E29-43DD390F2044}"/>
              </a:ext>
            </a:extLst>
          </p:cNvPr>
          <p:cNvPicPr>
            <a:picLocks noGrp="1" noChangeAspect="1"/>
          </p:cNvPicPr>
          <p:nvPr>
            <p:ph idx="1"/>
          </p:nvPr>
        </p:nvPicPr>
        <p:blipFill>
          <a:blip r:embed="rId2"/>
          <a:stretch>
            <a:fillRect/>
          </a:stretch>
        </p:blipFill>
        <p:spPr>
          <a:xfrm>
            <a:off x="677072" y="1825625"/>
            <a:ext cx="7789855" cy="4351338"/>
          </a:xfrm>
        </p:spPr>
      </p:pic>
      <p:sp>
        <p:nvSpPr>
          <p:cNvPr id="4" name="Slide Number Placeholder 3">
            <a:extLst>
              <a:ext uri="{FF2B5EF4-FFF2-40B4-BE49-F238E27FC236}">
                <a16:creationId xmlns:a16="http://schemas.microsoft.com/office/drawing/2014/main" id="{5CD8E966-6201-E342-E262-35E71AAE798C}"/>
              </a:ext>
            </a:extLst>
          </p:cNvPr>
          <p:cNvSpPr>
            <a:spLocks noGrp="1"/>
          </p:cNvSpPr>
          <p:nvPr>
            <p:ph type="sldNum" sz="quarter" idx="12"/>
          </p:nvPr>
        </p:nvSpPr>
        <p:spPr/>
        <p:txBody>
          <a:bodyPr/>
          <a:lstStyle/>
          <a:p>
            <a:fld id="{2566EE4B-D166-7E4B-84B3-1CC7189EF812}" type="slidenum">
              <a:rPr lang="en-IT" smtClean="0"/>
              <a:t>14</a:t>
            </a:fld>
            <a:endParaRPr lang="en-IT"/>
          </a:p>
        </p:txBody>
      </p:sp>
    </p:spTree>
    <p:extLst>
      <p:ext uri="{BB962C8B-B14F-4D97-AF65-F5344CB8AC3E}">
        <p14:creationId xmlns:p14="http://schemas.microsoft.com/office/powerpoint/2010/main" val="3881575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Evolution at NETFLIX</a:t>
            </a:r>
          </a:p>
        </p:txBody>
      </p:sp>
      <p:graphicFrame>
        <p:nvGraphicFramePr>
          <p:cNvPr id="12" name="Content Placeholder 11"/>
          <p:cNvGraphicFramePr>
            <a:graphicFrameLocks noGrp="1"/>
          </p:cNvGraphicFramePr>
          <p:nvPr>
            <p:ph idx="1"/>
            <p:extLst>
              <p:ext uri="{D42A27DB-BD31-4B8C-83A1-F6EECF244321}">
                <p14:modId xmlns:p14="http://schemas.microsoft.com/office/powerpoint/2010/main" val="663563564"/>
              </p:ext>
            </p:extLst>
          </p:nvPr>
        </p:nvGraphicFramePr>
        <p:xfrm>
          <a:off x="768096" y="2286000"/>
          <a:ext cx="7290055" cy="4023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F6E8B471-A936-C249-1547-F6F25333A933}"/>
              </a:ext>
            </a:extLst>
          </p:cNvPr>
          <p:cNvSpPr>
            <a:spLocks noGrp="1"/>
          </p:cNvSpPr>
          <p:nvPr>
            <p:ph type="sldNum" sz="quarter" idx="12"/>
          </p:nvPr>
        </p:nvSpPr>
        <p:spPr/>
        <p:txBody>
          <a:bodyPr/>
          <a:lstStyle/>
          <a:p>
            <a:fld id="{2566EE4B-D166-7E4B-84B3-1CC7189EF812}" type="slidenum">
              <a:rPr lang="en-IT" smtClean="0"/>
              <a:t>15</a:t>
            </a:fld>
            <a:endParaRPr lang="en-IT"/>
          </a:p>
        </p:txBody>
      </p:sp>
    </p:spTree>
    <p:extLst>
      <p:ext uri="{BB962C8B-B14F-4D97-AF65-F5344CB8AC3E}">
        <p14:creationId xmlns:p14="http://schemas.microsoft.com/office/powerpoint/2010/main" val="150699956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MODERN Scale at NETFLIX</a:t>
            </a:r>
          </a:p>
        </p:txBody>
      </p:sp>
      <p:sp>
        <p:nvSpPr>
          <p:cNvPr id="3" name="Text Placeholder 2"/>
          <p:cNvSpPr>
            <a:spLocks noGrp="1"/>
          </p:cNvSpPr>
          <p:nvPr>
            <p:ph idx="1"/>
          </p:nvPr>
        </p:nvSpPr>
        <p:spPr/>
        <p:txBody>
          <a:bodyPr/>
          <a:lstStyle/>
          <a:p>
            <a:r>
              <a:rPr lang="pl-PL"/>
              <a:t>30% of the Internet </a:t>
            </a:r>
            <a:r>
              <a:rPr lang="pl-PL" err="1"/>
              <a:t>traffic</a:t>
            </a:r>
            <a:endParaRPr lang="pl-PL"/>
          </a:p>
          <a:p>
            <a:r>
              <a:rPr lang="pl-PL"/>
              <a:t>500+ </a:t>
            </a:r>
            <a:r>
              <a:rPr lang="pl-PL" err="1"/>
              <a:t>microservices</a:t>
            </a:r>
            <a:endParaRPr lang="pl-PL"/>
          </a:p>
          <a:p>
            <a:r>
              <a:rPr lang="pl-PL"/>
              <a:t>2+</a:t>
            </a:r>
            <a:r>
              <a:rPr lang="en-US"/>
              <a:t> billion API </a:t>
            </a:r>
            <a:r>
              <a:rPr lang="pl-PL" err="1"/>
              <a:t>gateway</a:t>
            </a:r>
            <a:r>
              <a:rPr lang="en-US"/>
              <a:t> requests </a:t>
            </a:r>
            <a:r>
              <a:rPr lang="pl-PL"/>
              <a:t>d</a:t>
            </a:r>
            <a:r>
              <a:rPr lang="en-US"/>
              <a:t>a</a:t>
            </a:r>
            <a:r>
              <a:rPr lang="pl-PL" err="1"/>
              <a:t>il</a:t>
            </a:r>
            <a:r>
              <a:rPr lang="en-US"/>
              <a:t>y</a:t>
            </a:r>
            <a:endParaRPr lang="pl-PL"/>
          </a:p>
          <a:p>
            <a:r>
              <a:rPr lang="pl-PL" err="1"/>
              <a:t>Each</a:t>
            </a:r>
            <a:r>
              <a:rPr lang="pl-PL"/>
              <a:t> API </a:t>
            </a:r>
            <a:r>
              <a:rPr lang="pl-PL" err="1"/>
              <a:t>call</a:t>
            </a:r>
            <a:r>
              <a:rPr lang="pl-PL"/>
              <a:t> </a:t>
            </a:r>
            <a:r>
              <a:rPr lang="pl-PL" err="1"/>
              <a:t>requires</a:t>
            </a:r>
            <a:r>
              <a:rPr lang="pl-PL"/>
              <a:t> </a:t>
            </a:r>
            <a:r>
              <a:rPr lang="pl-PL" err="1"/>
              <a:t>average</a:t>
            </a:r>
            <a:r>
              <a:rPr lang="pl-PL"/>
              <a:t> </a:t>
            </a:r>
            <a:r>
              <a:rPr lang="pl-PL" err="1"/>
              <a:t>six</a:t>
            </a:r>
            <a:r>
              <a:rPr lang="pl-PL"/>
              <a:t> </a:t>
            </a:r>
            <a:r>
              <a:rPr lang="pl-PL" err="1"/>
              <a:t>calls</a:t>
            </a:r>
            <a:r>
              <a:rPr lang="pl-PL"/>
              <a:t> to </a:t>
            </a:r>
            <a:r>
              <a:rPr lang="pl-PL" err="1"/>
              <a:t>backend</a:t>
            </a:r>
            <a:r>
              <a:rPr lang="pl-PL"/>
              <a:t> services</a:t>
            </a:r>
          </a:p>
          <a:p>
            <a:r>
              <a:rPr lang="pl-PL" err="1"/>
              <a:t>Over</a:t>
            </a:r>
            <a:r>
              <a:rPr lang="pl-PL"/>
              <a:t> 800 </a:t>
            </a:r>
            <a:r>
              <a:rPr lang="pl-PL" err="1"/>
              <a:t>different</a:t>
            </a:r>
            <a:r>
              <a:rPr lang="pl-PL"/>
              <a:t> </a:t>
            </a:r>
            <a:r>
              <a:rPr lang="pl-PL" err="1"/>
              <a:t>client</a:t>
            </a:r>
            <a:r>
              <a:rPr lang="pl-PL"/>
              <a:t> devices</a:t>
            </a:r>
          </a:p>
          <a:p>
            <a:endParaRPr lang="en-US"/>
          </a:p>
        </p:txBody>
      </p:sp>
      <p:sp>
        <p:nvSpPr>
          <p:cNvPr id="4" name="Slide Number Placeholder 3">
            <a:extLst>
              <a:ext uri="{FF2B5EF4-FFF2-40B4-BE49-F238E27FC236}">
                <a16:creationId xmlns:a16="http://schemas.microsoft.com/office/drawing/2014/main" id="{2C8358EB-BDD2-92CC-1D8E-36DAAEFF9042}"/>
              </a:ext>
            </a:extLst>
          </p:cNvPr>
          <p:cNvSpPr>
            <a:spLocks noGrp="1"/>
          </p:cNvSpPr>
          <p:nvPr>
            <p:ph type="sldNum" sz="quarter" idx="12"/>
          </p:nvPr>
        </p:nvSpPr>
        <p:spPr/>
        <p:txBody>
          <a:bodyPr/>
          <a:lstStyle/>
          <a:p>
            <a:fld id="{2566EE4B-D166-7E4B-84B3-1CC7189EF812}" type="slidenum">
              <a:rPr lang="en-IT" smtClean="0"/>
              <a:t>16</a:t>
            </a:fld>
            <a:endParaRPr lang="en-IT"/>
          </a:p>
        </p:txBody>
      </p:sp>
    </p:spTree>
    <p:extLst>
      <p:ext uri="{BB962C8B-B14F-4D97-AF65-F5344CB8AC3E}">
        <p14:creationId xmlns:p14="http://schemas.microsoft.com/office/powerpoint/2010/main" val="1836366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EB97-F7F1-3743-AEB3-DDDC6F465573}"/>
              </a:ext>
            </a:extLst>
          </p:cNvPr>
          <p:cNvSpPr>
            <a:spLocks noGrp="1"/>
          </p:cNvSpPr>
          <p:nvPr>
            <p:ph type="title"/>
          </p:nvPr>
        </p:nvSpPr>
        <p:spPr/>
        <p:txBody>
          <a:bodyPr/>
          <a:lstStyle/>
          <a:p>
            <a:r>
              <a:rPr lang="it-IT" err="1"/>
              <a:t>Anatomy</a:t>
            </a:r>
            <a:r>
              <a:rPr lang="it-IT"/>
              <a:t> of a </a:t>
            </a:r>
            <a:r>
              <a:rPr lang="it-IT" err="1"/>
              <a:t>microservice</a:t>
            </a:r>
            <a:endParaRPr lang="it-IT"/>
          </a:p>
        </p:txBody>
      </p:sp>
      <p:pic>
        <p:nvPicPr>
          <p:cNvPr id="5" name="Picture 4">
            <a:extLst>
              <a:ext uri="{FF2B5EF4-FFF2-40B4-BE49-F238E27FC236}">
                <a16:creationId xmlns:a16="http://schemas.microsoft.com/office/drawing/2014/main" id="{1E831429-DB7E-8E4D-BCA4-0F5CB9580CF8}"/>
              </a:ext>
            </a:extLst>
          </p:cNvPr>
          <p:cNvPicPr>
            <a:picLocks noChangeAspect="1"/>
          </p:cNvPicPr>
          <p:nvPr/>
        </p:nvPicPr>
        <p:blipFill>
          <a:blip r:embed="rId2"/>
          <a:stretch>
            <a:fillRect/>
          </a:stretch>
        </p:blipFill>
        <p:spPr>
          <a:xfrm>
            <a:off x="1679159" y="2611833"/>
            <a:ext cx="5884985" cy="3024554"/>
          </a:xfrm>
          <a:prstGeom prst="rect">
            <a:avLst/>
          </a:prstGeom>
        </p:spPr>
      </p:pic>
      <p:sp>
        <p:nvSpPr>
          <p:cNvPr id="3" name="Slide Number Placeholder 2">
            <a:extLst>
              <a:ext uri="{FF2B5EF4-FFF2-40B4-BE49-F238E27FC236}">
                <a16:creationId xmlns:a16="http://schemas.microsoft.com/office/drawing/2014/main" id="{984B6787-D9A8-2F8B-CA5D-E1FA66364C57}"/>
              </a:ext>
            </a:extLst>
          </p:cNvPr>
          <p:cNvSpPr>
            <a:spLocks noGrp="1"/>
          </p:cNvSpPr>
          <p:nvPr>
            <p:ph type="sldNum" sz="quarter" idx="12"/>
          </p:nvPr>
        </p:nvSpPr>
        <p:spPr/>
        <p:txBody>
          <a:bodyPr/>
          <a:lstStyle/>
          <a:p>
            <a:fld id="{2566EE4B-D166-7E4B-84B3-1CC7189EF812}" type="slidenum">
              <a:rPr lang="en-IT" smtClean="0"/>
              <a:t>17</a:t>
            </a:fld>
            <a:endParaRPr lang="en-IT"/>
          </a:p>
        </p:txBody>
      </p:sp>
    </p:spTree>
    <p:extLst>
      <p:ext uri="{BB962C8B-B14F-4D97-AF65-F5344CB8AC3E}">
        <p14:creationId xmlns:p14="http://schemas.microsoft.com/office/powerpoint/2010/main" val="90748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14D32-FAEB-E341-AB32-11D2B7780576}"/>
              </a:ext>
            </a:extLst>
          </p:cNvPr>
          <p:cNvSpPr>
            <a:spLocks noGrp="1"/>
          </p:cNvSpPr>
          <p:nvPr>
            <p:ph type="title"/>
          </p:nvPr>
        </p:nvSpPr>
        <p:spPr/>
        <p:txBody>
          <a:bodyPr/>
          <a:lstStyle/>
          <a:p>
            <a:r>
              <a:rPr lang="it-IT" dirty="0"/>
              <a:t>Language </a:t>
            </a:r>
            <a:r>
              <a:rPr lang="it-IT" dirty="0" err="1"/>
              <a:t>Landscale</a:t>
            </a:r>
            <a:endParaRPr lang="it-IT" dirty="0"/>
          </a:p>
        </p:txBody>
      </p:sp>
      <p:pic>
        <p:nvPicPr>
          <p:cNvPr id="4" name="Picture 3">
            <a:extLst>
              <a:ext uri="{FF2B5EF4-FFF2-40B4-BE49-F238E27FC236}">
                <a16:creationId xmlns:a16="http://schemas.microsoft.com/office/drawing/2014/main" id="{2A436CE0-4FCF-2240-B9B7-278997753363}"/>
              </a:ext>
            </a:extLst>
          </p:cNvPr>
          <p:cNvPicPr>
            <a:picLocks noChangeAspect="1"/>
          </p:cNvPicPr>
          <p:nvPr/>
        </p:nvPicPr>
        <p:blipFill>
          <a:blip r:embed="rId2"/>
          <a:stretch>
            <a:fillRect/>
          </a:stretch>
        </p:blipFill>
        <p:spPr>
          <a:xfrm>
            <a:off x="908217" y="1178700"/>
            <a:ext cx="7327566" cy="5689640"/>
          </a:xfrm>
          <a:prstGeom prst="rect">
            <a:avLst/>
          </a:prstGeom>
        </p:spPr>
      </p:pic>
      <p:sp>
        <p:nvSpPr>
          <p:cNvPr id="3" name="Slide Number Placeholder 2">
            <a:extLst>
              <a:ext uri="{FF2B5EF4-FFF2-40B4-BE49-F238E27FC236}">
                <a16:creationId xmlns:a16="http://schemas.microsoft.com/office/drawing/2014/main" id="{F9FAB0E1-E511-B150-FA18-5945AAAD5AD4}"/>
              </a:ext>
            </a:extLst>
          </p:cNvPr>
          <p:cNvSpPr>
            <a:spLocks noGrp="1"/>
          </p:cNvSpPr>
          <p:nvPr>
            <p:ph type="sldNum" sz="quarter" idx="12"/>
          </p:nvPr>
        </p:nvSpPr>
        <p:spPr/>
        <p:txBody>
          <a:bodyPr/>
          <a:lstStyle/>
          <a:p>
            <a:fld id="{2566EE4B-D166-7E4B-84B3-1CC7189EF812}" type="slidenum">
              <a:rPr lang="en-IT" smtClean="0"/>
              <a:t>18</a:t>
            </a:fld>
            <a:endParaRPr lang="en-IT"/>
          </a:p>
        </p:txBody>
      </p:sp>
    </p:spTree>
    <p:extLst>
      <p:ext uri="{BB962C8B-B14F-4D97-AF65-F5344CB8AC3E}">
        <p14:creationId xmlns:p14="http://schemas.microsoft.com/office/powerpoint/2010/main" val="492129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Critical issues with </a:t>
            </a:r>
            <a:r>
              <a:rPr lang="en-US" err="1"/>
              <a:t>microservice</a:t>
            </a:r>
            <a:r>
              <a:rPr lang="en-US"/>
              <a:t> architectures</a:t>
            </a:r>
          </a:p>
        </p:txBody>
      </p:sp>
      <p:sp>
        <p:nvSpPr>
          <p:cNvPr id="3" name="Content Placeholder 2"/>
          <p:cNvSpPr>
            <a:spLocks noGrp="1"/>
          </p:cNvSpPr>
          <p:nvPr>
            <p:ph idx="1"/>
          </p:nvPr>
        </p:nvSpPr>
        <p:spPr/>
        <p:txBody>
          <a:bodyPr/>
          <a:lstStyle/>
          <a:p>
            <a:r>
              <a:rPr lang="en-US"/>
              <a:t>We deal with distributed systems</a:t>
            </a:r>
          </a:p>
          <a:p>
            <a:r>
              <a:rPr lang="en-US"/>
              <a:t>Aspects to be taken care of</a:t>
            </a:r>
          </a:p>
          <a:p>
            <a:pPr lvl="1"/>
            <a:r>
              <a:rPr lang="en-US"/>
              <a:t>Careful identification of </a:t>
            </a:r>
            <a:r>
              <a:rPr lang="en-US" err="1"/>
              <a:t>microservices</a:t>
            </a:r>
            <a:endParaRPr lang="en-US"/>
          </a:p>
          <a:p>
            <a:pPr lvl="1"/>
            <a:r>
              <a:rPr lang="en-US"/>
              <a:t>Communication, integration and distributed transactions</a:t>
            </a:r>
          </a:p>
          <a:p>
            <a:pPr lvl="1"/>
            <a:r>
              <a:rPr lang="en-US"/>
              <a:t>Careful definition of the guiding principles and practices for the </a:t>
            </a:r>
            <a:r>
              <a:rPr lang="en-US" err="1"/>
              <a:t>microservice</a:t>
            </a:r>
            <a:r>
              <a:rPr lang="en-US"/>
              <a:t> architecture</a:t>
            </a:r>
          </a:p>
          <a:p>
            <a:pPr lvl="1"/>
            <a:r>
              <a:rPr lang="en-US"/>
              <a:t>Deployment</a:t>
            </a:r>
          </a:p>
          <a:p>
            <a:pPr lvl="1"/>
            <a:r>
              <a:rPr lang="en-US"/>
              <a:t>Testing</a:t>
            </a:r>
          </a:p>
          <a:p>
            <a:pPr lvl="1"/>
            <a:r>
              <a:rPr lang="en-US"/>
              <a:t>Monitoring</a:t>
            </a:r>
          </a:p>
          <a:p>
            <a:pPr lvl="1"/>
            <a:endParaRPr lang="en-US"/>
          </a:p>
        </p:txBody>
      </p:sp>
      <p:sp>
        <p:nvSpPr>
          <p:cNvPr id="4" name="Slide Number Placeholder 3"/>
          <p:cNvSpPr>
            <a:spLocks noGrp="1"/>
          </p:cNvSpPr>
          <p:nvPr>
            <p:ph type="sldNum" sz="quarter" idx="12"/>
          </p:nvPr>
        </p:nvSpPr>
        <p:spPr>
          <a:xfrm>
            <a:off x="7086600" y="6356350"/>
            <a:ext cx="2057400" cy="365125"/>
          </a:xfrm>
          <a:prstGeom prst="rect">
            <a:avLst/>
          </a:prstGeom>
        </p:spPr>
        <p:txBody>
          <a:bodyPr/>
          <a:lstStyle/>
          <a:p>
            <a:fld id="{0CFEC368-1D7A-4F81-ABF6-AE0E36BAF64C}" type="slidenum">
              <a:rPr lang="en-US" smtClean="0"/>
              <a:pPr/>
              <a:t>19</a:t>
            </a:fld>
            <a:endParaRPr lang="en-US"/>
          </a:p>
        </p:txBody>
      </p:sp>
    </p:spTree>
    <p:extLst>
      <p:ext uri="{BB962C8B-B14F-4D97-AF65-F5344CB8AC3E}">
        <p14:creationId xmlns:p14="http://schemas.microsoft.com/office/powerpoint/2010/main" val="1253368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r>
              <a:rPr lang="en-US" altLang="en-US"/>
              <a:t>Service-oriented architecture (SOA)</a:t>
            </a:r>
            <a:endParaRPr lang="en-GB" altLang="en-US"/>
          </a:p>
        </p:txBody>
      </p:sp>
      <p:sp>
        <p:nvSpPr>
          <p:cNvPr id="23" name="Slide Number Placeholder 5"/>
          <p:cNvSpPr>
            <a:spLocks noGrp="1"/>
          </p:cNvSpPr>
          <p:nvPr>
            <p:ph type="sldNum" sz="quarter" idx="12"/>
          </p:nvPr>
        </p:nvSpPr>
        <p:spPr>
          <a:xfrm>
            <a:off x="7086600" y="6356350"/>
            <a:ext cx="2057400" cy="365125"/>
          </a:xfrm>
          <a:prstGeom prst="rect">
            <a:avLst/>
          </a:prstGeom>
        </p:spPr>
        <p:txBody>
          <a:bodyPr/>
          <a:lstStyle/>
          <a:p>
            <a:r>
              <a:rPr lang="it-IT" altLang="en-US"/>
              <a:t>- </a:t>
            </a:r>
            <a:fld id="{5D374FBE-D466-5645-9EAE-9C5AC6E0E939}" type="slidenum">
              <a:rPr lang="en-US" altLang="en-US"/>
              <a:pPr/>
              <a:t>2</a:t>
            </a:fld>
            <a:r>
              <a:rPr lang="it-IT" altLang="en-US"/>
              <a:t> -</a:t>
            </a:r>
            <a:endParaRPr lang="en-US" altLang="en-US"/>
          </a:p>
        </p:txBody>
      </p:sp>
      <p:sp>
        <p:nvSpPr>
          <p:cNvPr id="407555" name="Rectangle 3"/>
          <p:cNvSpPr>
            <a:spLocks noChangeArrowheads="1"/>
          </p:cNvSpPr>
          <p:nvPr/>
        </p:nvSpPr>
        <p:spPr bwMode="auto">
          <a:xfrm>
            <a:off x="2514600" y="4648200"/>
            <a:ext cx="1320800" cy="855663"/>
          </a:xfrm>
          <a:prstGeom prst="rect">
            <a:avLst/>
          </a:prstGeom>
          <a:solidFill>
            <a:srgbClr val="FF6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07763" dir="18900000" algn="ctr" rotWithShape="0">
                    <a:schemeClr val="bg2">
                      <a:alpha val="74998"/>
                    </a:schemeClr>
                  </a:outerShdw>
                </a:effectLst>
              </a14:hiddenEffects>
            </a:ext>
          </a:extLst>
        </p:spPr>
        <p:txBody>
          <a:bodyPr wrap="none" anchor="ctr"/>
          <a:lstStyle/>
          <a:p>
            <a:pPr algn="ctr"/>
            <a:r>
              <a:rPr lang="it-IT" altLang="en-US" sz="1400" b="1">
                <a:latin typeface="Trebuchet MS" charset="0"/>
              </a:rPr>
              <a:t>Service </a:t>
            </a:r>
          </a:p>
          <a:p>
            <a:pPr algn="ctr"/>
            <a:r>
              <a:rPr lang="it-IT" altLang="en-US" sz="1400" b="1">
                <a:latin typeface="Trebuchet MS" charset="0"/>
              </a:rPr>
              <a:t>Requestor</a:t>
            </a:r>
            <a:endParaRPr lang="en-GB" altLang="en-US" sz="1400" b="1">
              <a:latin typeface="Trebuchet MS" charset="0"/>
            </a:endParaRPr>
          </a:p>
        </p:txBody>
      </p:sp>
      <p:sp>
        <p:nvSpPr>
          <p:cNvPr id="407556" name="Rectangle 4"/>
          <p:cNvSpPr>
            <a:spLocks noChangeArrowheads="1"/>
          </p:cNvSpPr>
          <p:nvPr/>
        </p:nvSpPr>
        <p:spPr bwMode="auto">
          <a:xfrm>
            <a:off x="5181600" y="4648200"/>
            <a:ext cx="1320800" cy="855663"/>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07763" dir="18900000" algn="ctr" rotWithShape="0">
                    <a:schemeClr val="bg2">
                      <a:alpha val="74998"/>
                    </a:schemeClr>
                  </a:outerShdw>
                </a:effectLst>
              </a14:hiddenEffects>
            </a:ext>
          </a:extLst>
        </p:spPr>
        <p:txBody>
          <a:bodyPr wrap="none" anchor="ctr"/>
          <a:lstStyle/>
          <a:p>
            <a:pPr algn="ctr"/>
            <a:r>
              <a:rPr lang="it-IT" altLang="en-US" sz="1400" b="1">
                <a:latin typeface="Trebuchet MS" charset="0"/>
              </a:rPr>
              <a:t>Service </a:t>
            </a:r>
          </a:p>
          <a:p>
            <a:pPr algn="ctr"/>
            <a:r>
              <a:rPr lang="it-IT" altLang="en-US" sz="1400" b="1">
                <a:latin typeface="Trebuchet MS" charset="0"/>
              </a:rPr>
              <a:t>Provider</a:t>
            </a:r>
            <a:endParaRPr lang="en-GB" altLang="en-US" sz="1400" b="1">
              <a:latin typeface="Trebuchet MS" charset="0"/>
            </a:endParaRPr>
          </a:p>
        </p:txBody>
      </p:sp>
      <p:sp>
        <p:nvSpPr>
          <p:cNvPr id="407557" name="Rectangle 5"/>
          <p:cNvSpPr>
            <a:spLocks noChangeArrowheads="1"/>
          </p:cNvSpPr>
          <p:nvPr/>
        </p:nvSpPr>
        <p:spPr bwMode="auto">
          <a:xfrm>
            <a:off x="3810000" y="1981200"/>
            <a:ext cx="1320800" cy="855663"/>
          </a:xfrm>
          <a:prstGeom prst="rect">
            <a:avLst/>
          </a:prstGeom>
          <a:solidFill>
            <a:srgbClr val="00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07763" dir="18900000" algn="ctr" rotWithShape="0">
                    <a:schemeClr val="bg2">
                      <a:alpha val="74998"/>
                    </a:schemeClr>
                  </a:outerShdw>
                </a:effectLst>
              </a14:hiddenEffects>
            </a:ext>
          </a:extLst>
        </p:spPr>
        <p:txBody>
          <a:bodyPr wrap="none" anchor="ctr"/>
          <a:lstStyle/>
          <a:p>
            <a:pPr algn="ctr"/>
            <a:r>
              <a:rPr lang="it-IT" altLang="en-US" sz="1400" b="1">
                <a:latin typeface="Trebuchet MS" charset="0"/>
              </a:rPr>
              <a:t>Service </a:t>
            </a:r>
          </a:p>
          <a:p>
            <a:pPr algn="ctr"/>
            <a:r>
              <a:rPr lang="it-IT" altLang="en-US" sz="1400" b="1">
                <a:latin typeface="Trebuchet MS" charset="0"/>
              </a:rPr>
              <a:t>Registry</a:t>
            </a:r>
            <a:endParaRPr lang="en-GB" altLang="en-US" sz="1400" b="1">
              <a:latin typeface="Trebuchet MS" charset="0"/>
            </a:endParaRPr>
          </a:p>
        </p:txBody>
      </p:sp>
      <p:grpSp>
        <p:nvGrpSpPr>
          <p:cNvPr id="407558" name="Group 6"/>
          <p:cNvGrpSpPr>
            <a:grpSpLocks/>
          </p:cNvGrpSpPr>
          <p:nvPr/>
        </p:nvGrpSpPr>
        <p:grpSpPr bwMode="auto">
          <a:xfrm>
            <a:off x="6096000" y="4572000"/>
            <a:ext cx="914400" cy="1219200"/>
            <a:chOff x="2688" y="3072"/>
            <a:chExt cx="576" cy="768"/>
          </a:xfrm>
        </p:grpSpPr>
        <p:sp>
          <p:nvSpPr>
            <p:cNvPr id="407559" name="Oval 7"/>
            <p:cNvSpPr>
              <a:spLocks noChangeArrowheads="1"/>
            </p:cNvSpPr>
            <p:nvPr/>
          </p:nvSpPr>
          <p:spPr bwMode="auto">
            <a:xfrm>
              <a:off x="2688" y="3456"/>
              <a:ext cx="576" cy="38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it-IT" altLang="en-US" sz="1000" b="1" i="1">
                  <a:latin typeface="Trebuchet MS" charset="0"/>
                </a:rPr>
                <a:t>Service </a:t>
              </a:r>
            </a:p>
            <a:p>
              <a:pPr algn="ctr"/>
              <a:r>
                <a:rPr lang="it-IT" altLang="en-US" sz="1000" b="1" i="1">
                  <a:latin typeface="Trebuchet MS" charset="0"/>
                </a:rPr>
                <a:t>Description</a:t>
              </a:r>
              <a:endParaRPr lang="en-GB" altLang="en-US" sz="1000" b="1" i="1">
                <a:latin typeface="Trebuchet MS" charset="0"/>
              </a:endParaRPr>
            </a:p>
          </p:txBody>
        </p:sp>
        <p:sp>
          <p:nvSpPr>
            <p:cNvPr id="407560" name="Oval 8"/>
            <p:cNvSpPr>
              <a:spLocks noChangeArrowheads="1"/>
            </p:cNvSpPr>
            <p:nvPr/>
          </p:nvSpPr>
          <p:spPr bwMode="auto">
            <a:xfrm>
              <a:off x="2736" y="3072"/>
              <a:ext cx="480" cy="336"/>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it-IT" altLang="en-US" sz="1000" b="1" i="1">
                  <a:solidFill>
                    <a:schemeClr val="bg1"/>
                  </a:solidFill>
                  <a:latin typeface="Trebuchet MS" charset="0"/>
                </a:rPr>
                <a:t>Service</a:t>
              </a:r>
              <a:r>
                <a:rPr lang="it-IT" altLang="en-US" sz="1000" b="1" i="1">
                  <a:latin typeface="Trebuchet MS" charset="0"/>
                </a:rPr>
                <a:t> </a:t>
              </a:r>
            </a:p>
          </p:txBody>
        </p:sp>
      </p:grpSp>
      <p:grpSp>
        <p:nvGrpSpPr>
          <p:cNvPr id="407561" name="Group 9"/>
          <p:cNvGrpSpPr>
            <a:grpSpLocks/>
          </p:cNvGrpSpPr>
          <p:nvPr/>
        </p:nvGrpSpPr>
        <p:grpSpPr bwMode="auto">
          <a:xfrm>
            <a:off x="2362200" y="2409825"/>
            <a:ext cx="1625600" cy="2238375"/>
            <a:chOff x="336" y="1710"/>
            <a:chExt cx="1024" cy="1410"/>
          </a:xfrm>
        </p:grpSpPr>
        <p:cxnSp>
          <p:nvCxnSpPr>
            <p:cNvPr id="407562" name="AutoShape 10"/>
            <p:cNvCxnSpPr>
              <a:cxnSpLocks noChangeShapeType="1"/>
              <a:stCxn id="407557" idx="1"/>
              <a:endCxn id="407555" idx="0"/>
            </p:cNvCxnSpPr>
            <p:nvPr/>
          </p:nvCxnSpPr>
          <p:spPr bwMode="auto">
            <a:xfrm flipH="1">
              <a:off x="848" y="1710"/>
              <a:ext cx="400" cy="1410"/>
            </a:xfrm>
            <a:prstGeom prst="straightConnector1">
              <a:avLst/>
            </a:prstGeom>
            <a:noFill/>
            <a:ln w="28575">
              <a:solidFill>
                <a:schemeClr val="hlink"/>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07563" name="Rectangle 11"/>
            <p:cNvSpPr>
              <a:spLocks noChangeArrowheads="1"/>
            </p:cNvSpPr>
            <p:nvPr/>
          </p:nvSpPr>
          <p:spPr bwMode="auto">
            <a:xfrm>
              <a:off x="528" y="2028"/>
              <a:ext cx="832" cy="192"/>
            </a:xfrm>
            <a:prstGeom prst="rect">
              <a:avLst/>
            </a:prstGeom>
            <a:noFill/>
            <a:ln>
              <a:noFill/>
            </a:ln>
            <a:effectLst/>
            <a:extLst>
              <a:ext uri="{909E8E84-426E-40DD-AFC4-6F175D3DCCD1}">
                <a14:hiddenFill xmlns:a14="http://schemas.microsoft.com/office/drawing/2010/main">
                  <a:solidFill>
                    <a:srgbClr val="FF66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07763" dir="18900000" algn="ctr" rotWithShape="0">
                      <a:schemeClr val="bg2">
                        <a:alpha val="74998"/>
                      </a:schemeClr>
                    </a:outerShdw>
                  </a:effectLst>
                </a14:hiddenEffects>
              </a:ext>
            </a:extLst>
          </p:spPr>
          <p:txBody>
            <a:bodyPr wrap="none" anchor="ctr"/>
            <a:lstStyle/>
            <a:p>
              <a:pPr algn="ctr"/>
              <a:r>
                <a:rPr lang="it-IT" altLang="en-US" sz="1000" b="1" i="1">
                  <a:latin typeface="Trebuchet MS" charset="0"/>
                </a:rPr>
                <a:t>Find</a:t>
              </a:r>
              <a:endParaRPr lang="en-GB" altLang="en-US" sz="1000" b="1" i="1">
                <a:latin typeface="Trebuchet MS" charset="0"/>
              </a:endParaRPr>
            </a:p>
          </p:txBody>
        </p:sp>
        <p:sp>
          <p:nvSpPr>
            <p:cNvPr id="407564" name="Rectangle 12"/>
            <p:cNvSpPr>
              <a:spLocks noChangeArrowheads="1"/>
            </p:cNvSpPr>
            <p:nvPr/>
          </p:nvSpPr>
          <p:spPr bwMode="auto">
            <a:xfrm>
              <a:off x="336" y="2208"/>
              <a:ext cx="832" cy="192"/>
            </a:xfrm>
            <a:prstGeom prst="rect">
              <a:avLst/>
            </a:prstGeom>
            <a:noFill/>
            <a:ln>
              <a:noFill/>
            </a:ln>
            <a:effectLst/>
            <a:extLst>
              <a:ext uri="{909E8E84-426E-40DD-AFC4-6F175D3DCCD1}">
                <a14:hiddenFill xmlns:a14="http://schemas.microsoft.com/office/drawing/2010/main">
                  <a:solidFill>
                    <a:srgbClr val="FF66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07763" dir="18900000" algn="ctr" rotWithShape="0">
                      <a:schemeClr val="bg2">
                        <a:alpha val="74998"/>
                      </a:schemeClr>
                    </a:outerShdw>
                  </a:effectLst>
                </a14:hiddenEffects>
              </a:ext>
            </a:extLst>
          </p:spPr>
          <p:txBody>
            <a:bodyPr wrap="none" anchor="ctr"/>
            <a:lstStyle/>
            <a:p>
              <a:pPr algn="ctr"/>
              <a:endParaRPr lang="en-US" altLang="en-US" sz="1000" b="1">
                <a:solidFill>
                  <a:srgbClr val="FF0000"/>
                </a:solidFill>
                <a:latin typeface="Trebuchet MS" charset="0"/>
              </a:endParaRPr>
            </a:p>
          </p:txBody>
        </p:sp>
      </p:grpSp>
      <p:grpSp>
        <p:nvGrpSpPr>
          <p:cNvPr id="407565" name="Group 13"/>
          <p:cNvGrpSpPr>
            <a:grpSpLocks/>
          </p:cNvGrpSpPr>
          <p:nvPr/>
        </p:nvGrpSpPr>
        <p:grpSpPr bwMode="auto">
          <a:xfrm>
            <a:off x="4800600" y="1676400"/>
            <a:ext cx="1778000" cy="2971800"/>
            <a:chOff x="1872" y="1248"/>
            <a:chExt cx="1120" cy="1872"/>
          </a:xfrm>
        </p:grpSpPr>
        <p:cxnSp>
          <p:nvCxnSpPr>
            <p:cNvPr id="407566" name="AutoShape 14"/>
            <p:cNvCxnSpPr>
              <a:cxnSpLocks noChangeShapeType="1"/>
              <a:stCxn id="407557" idx="3"/>
              <a:endCxn id="407556" idx="0"/>
            </p:cNvCxnSpPr>
            <p:nvPr/>
          </p:nvCxnSpPr>
          <p:spPr bwMode="auto">
            <a:xfrm>
              <a:off x="2080" y="1710"/>
              <a:ext cx="448" cy="1410"/>
            </a:xfrm>
            <a:prstGeom prst="straightConnector1">
              <a:avLst/>
            </a:prstGeom>
            <a:noFill/>
            <a:ln w="28575">
              <a:solidFill>
                <a:schemeClr val="hlink"/>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07567" name="Oval 15"/>
            <p:cNvSpPr>
              <a:spLocks noChangeArrowheads="1"/>
            </p:cNvSpPr>
            <p:nvPr/>
          </p:nvSpPr>
          <p:spPr bwMode="auto">
            <a:xfrm>
              <a:off x="1872" y="1248"/>
              <a:ext cx="576" cy="38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it-IT" altLang="en-US" sz="1000" b="1" i="1">
                  <a:latin typeface="Trebuchet MS" charset="0"/>
                </a:rPr>
                <a:t>Service </a:t>
              </a:r>
            </a:p>
            <a:p>
              <a:pPr algn="ctr"/>
              <a:r>
                <a:rPr lang="it-IT" altLang="en-US" sz="1000" b="1" i="1">
                  <a:latin typeface="Trebuchet MS" charset="0"/>
                </a:rPr>
                <a:t>Description</a:t>
              </a:r>
              <a:endParaRPr lang="en-GB" altLang="en-US" sz="1000" b="1" i="1">
                <a:latin typeface="Trebuchet MS" charset="0"/>
              </a:endParaRPr>
            </a:p>
          </p:txBody>
        </p:sp>
        <p:sp>
          <p:nvSpPr>
            <p:cNvPr id="407568" name="Rectangle 16"/>
            <p:cNvSpPr>
              <a:spLocks noChangeArrowheads="1"/>
            </p:cNvSpPr>
            <p:nvPr/>
          </p:nvSpPr>
          <p:spPr bwMode="auto">
            <a:xfrm>
              <a:off x="2016" y="2028"/>
              <a:ext cx="832" cy="192"/>
            </a:xfrm>
            <a:prstGeom prst="rect">
              <a:avLst/>
            </a:prstGeom>
            <a:noFill/>
            <a:ln>
              <a:noFill/>
            </a:ln>
            <a:effectLst/>
            <a:extLst>
              <a:ext uri="{909E8E84-426E-40DD-AFC4-6F175D3DCCD1}">
                <a14:hiddenFill xmlns:a14="http://schemas.microsoft.com/office/drawing/2010/main">
                  <a:solidFill>
                    <a:srgbClr val="FF66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07763" dir="18900000" algn="ctr" rotWithShape="0">
                      <a:schemeClr val="bg2">
                        <a:alpha val="74998"/>
                      </a:schemeClr>
                    </a:outerShdw>
                  </a:effectLst>
                </a14:hiddenEffects>
              </a:ext>
            </a:extLst>
          </p:spPr>
          <p:txBody>
            <a:bodyPr wrap="none" anchor="ctr"/>
            <a:lstStyle/>
            <a:p>
              <a:pPr algn="ctr"/>
              <a:r>
                <a:rPr lang="it-IT" altLang="en-US" sz="1000" b="1" i="1">
                  <a:latin typeface="Trebuchet MS" charset="0"/>
                </a:rPr>
                <a:t>Publish</a:t>
              </a:r>
              <a:endParaRPr lang="en-GB" altLang="en-US" sz="1000" b="1" i="1">
                <a:latin typeface="Trebuchet MS" charset="0"/>
              </a:endParaRPr>
            </a:p>
          </p:txBody>
        </p:sp>
        <p:sp>
          <p:nvSpPr>
            <p:cNvPr id="407569" name="Rectangle 17"/>
            <p:cNvSpPr>
              <a:spLocks noChangeArrowheads="1"/>
            </p:cNvSpPr>
            <p:nvPr/>
          </p:nvSpPr>
          <p:spPr bwMode="auto">
            <a:xfrm>
              <a:off x="2160" y="2208"/>
              <a:ext cx="832" cy="192"/>
            </a:xfrm>
            <a:prstGeom prst="rect">
              <a:avLst/>
            </a:prstGeom>
            <a:noFill/>
            <a:ln>
              <a:noFill/>
            </a:ln>
            <a:effectLst/>
            <a:extLst>
              <a:ext uri="{909E8E84-426E-40DD-AFC4-6F175D3DCCD1}">
                <a14:hiddenFill xmlns:a14="http://schemas.microsoft.com/office/drawing/2010/main">
                  <a:solidFill>
                    <a:srgbClr val="FF66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07763" dir="18900000" algn="ctr" rotWithShape="0">
                      <a:schemeClr val="bg2">
                        <a:alpha val="74998"/>
                      </a:schemeClr>
                    </a:outerShdw>
                  </a:effectLst>
                </a14:hiddenEffects>
              </a:ext>
            </a:extLst>
          </p:spPr>
          <p:txBody>
            <a:bodyPr wrap="none" anchor="ctr"/>
            <a:lstStyle/>
            <a:p>
              <a:pPr algn="ctr"/>
              <a:endParaRPr lang="en-US" altLang="en-US" sz="1000" b="1">
                <a:solidFill>
                  <a:srgbClr val="FF0000"/>
                </a:solidFill>
                <a:latin typeface="Trebuchet MS" charset="0"/>
              </a:endParaRPr>
            </a:p>
          </p:txBody>
        </p:sp>
      </p:grpSp>
      <p:grpSp>
        <p:nvGrpSpPr>
          <p:cNvPr id="407570" name="Group 18"/>
          <p:cNvGrpSpPr>
            <a:grpSpLocks/>
          </p:cNvGrpSpPr>
          <p:nvPr/>
        </p:nvGrpSpPr>
        <p:grpSpPr bwMode="auto">
          <a:xfrm>
            <a:off x="3835400" y="4800600"/>
            <a:ext cx="1371600" cy="609600"/>
            <a:chOff x="1264" y="3216"/>
            <a:chExt cx="864" cy="384"/>
          </a:xfrm>
        </p:grpSpPr>
        <p:cxnSp>
          <p:nvCxnSpPr>
            <p:cNvPr id="407571" name="AutoShape 19"/>
            <p:cNvCxnSpPr>
              <a:cxnSpLocks noChangeShapeType="1"/>
              <a:stCxn id="407555" idx="3"/>
              <a:endCxn id="407556" idx="1"/>
            </p:cNvCxnSpPr>
            <p:nvPr/>
          </p:nvCxnSpPr>
          <p:spPr bwMode="auto">
            <a:xfrm>
              <a:off x="1264" y="3390"/>
              <a:ext cx="848" cy="0"/>
            </a:xfrm>
            <a:prstGeom prst="straightConnector1">
              <a:avLst/>
            </a:prstGeom>
            <a:noFill/>
            <a:ln w="28575">
              <a:solidFill>
                <a:schemeClr val="hlink"/>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07572" name="Rectangle 20"/>
            <p:cNvSpPr>
              <a:spLocks noChangeArrowheads="1"/>
            </p:cNvSpPr>
            <p:nvPr/>
          </p:nvSpPr>
          <p:spPr bwMode="auto">
            <a:xfrm>
              <a:off x="1296" y="3216"/>
              <a:ext cx="832" cy="192"/>
            </a:xfrm>
            <a:prstGeom prst="rect">
              <a:avLst/>
            </a:prstGeom>
            <a:noFill/>
            <a:ln>
              <a:noFill/>
            </a:ln>
            <a:effectLst/>
            <a:extLst>
              <a:ext uri="{909E8E84-426E-40DD-AFC4-6F175D3DCCD1}">
                <a14:hiddenFill xmlns:a14="http://schemas.microsoft.com/office/drawing/2010/main">
                  <a:solidFill>
                    <a:srgbClr val="FF66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07763" dir="18900000" algn="ctr" rotWithShape="0">
                      <a:schemeClr val="bg2">
                        <a:alpha val="74998"/>
                      </a:schemeClr>
                    </a:outerShdw>
                  </a:effectLst>
                </a14:hiddenEffects>
              </a:ext>
            </a:extLst>
          </p:spPr>
          <p:txBody>
            <a:bodyPr wrap="none" anchor="ctr"/>
            <a:lstStyle/>
            <a:p>
              <a:pPr algn="ctr"/>
              <a:r>
                <a:rPr lang="it-IT" altLang="en-US" sz="1000" b="1" i="1">
                  <a:latin typeface="Trebuchet MS" charset="0"/>
                </a:rPr>
                <a:t>Bind</a:t>
              </a:r>
              <a:endParaRPr lang="en-GB" altLang="en-US" sz="1000" b="1" i="1">
                <a:latin typeface="Trebuchet MS" charset="0"/>
              </a:endParaRPr>
            </a:p>
          </p:txBody>
        </p:sp>
        <p:sp>
          <p:nvSpPr>
            <p:cNvPr id="407573" name="Rectangle 21"/>
            <p:cNvSpPr>
              <a:spLocks noChangeArrowheads="1"/>
            </p:cNvSpPr>
            <p:nvPr/>
          </p:nvSpPr>
          <p:spPr bwMode="auto">
            <a:xfrm>
              <a:off x="1296" y="3408"/>
              <a:ext cx="832" cy="192"/>
            </a:xfrm>
            <a:prstGeom prst="rect">
              <a:avLst/>
            </a:prstGeom>
            <a:noFill/>
            <a:ln>
              <a:noFill/>
            </a:ln>
            <a:effectLst/>
            <a:extLst>
              <a:ext uri="{909E8E84-426E-40DD-AFC4-6F175D3DCCD1}">
                <a14:hiddenFill xmlns:a14="http://schemas.microsoft.com/office/drawing/2010/main">
                  <a:solidFill>
                    <a:srgbClr val="FF66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07763" dir="18900000" algn="ctr" rotWithShape="0">
                      <a:schemeClr val="bg2">
                        <a:alpha val="74998"/>
                      </a:schemeClr>
                    </a:outerShdw>
                  </a:effectLst>
                </a14:hiddenEffects>
              </a:ext>
            </a:extLst>
          </p:spPr>
          <p:txBody>
            <a:bodyPr wrap="none" anchor="ctr"/>
            <a:lstStyle/>
            <a:p>
              <a:pPr algn="ctr"/>
              <a:endParaRPr lang="en-US" altLang="en-US" sz="1000" b="1">
                <a:solidFill>
                  <a:srgbClr val="FF0000"/>
                </a:solidFill>
                <a:latin typeface="Trebuchet MS" charset="0"/>
              </a:endParaRPr>
            </a:p>
          </p:txBody>
        </p:sp>
      </p:grpSp>
    </p:spTree>
    <p:extLst>
      <p:ext uri="{BB962C8B-B14F-4D97-AF65-F5344CB8AC3E}">
        <p14:creationId xmlns:p14="http://schemas.microsoft.com/office/powerpoint/2010/main" val="2083723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0755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0756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0756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4075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build pipeline</a:t>
            </a:r>
          </a:p>
        </p:txBody>
      </p:sp>
      <p:sp>
        <p:nvSpPr>
          <p:cNvPr id="3" name="Content Placeholder 2"/>
          <p:cNvSpPr>
            <a:spLocks noGrp="1"/>
          </p:cNvSpPr>
          <p:nvPr>
            <p:ph idx="1"/>
          </p:nvPr>
        </p:nvSpPr>
        <p:spPr>
          <a:xfrm>
            <a:off x="450850" y="2741270"/>
            <a:ext cx="8229600" cy="3665640"/>
          </a:xfrm>
        </p:spPr>
        <p:txBody>
          <a:bodyPr>
            <a:normAutofit/>
          </a:bodyPr>
          <a:lstStyle/>
          <a:p>
            <a:r>
              <a:rPr lang="en-US"/>
              <a:t>Possible deployable artifacts</a:t>
            </a:r>
          </a:p>
          <a:p>
            <a:pPr lvl="1"/>
            <a:r>
              <a:rPr lang="en-US"/>
              <a:t>Platform-specific, e.g., JAR/WAR, </a:t>
            </a:r>
            <a:r>
              <a:rPr lang="en-US" err="1"/>
              <a:t>jems</a:t>
            </a:r>
            <a:r>
              <a:rPr lang="en-US"/>
              <a:t>, eggs, …</a:t>
            </a:r>
          </a:p>
          <a:p>
            <a:pPr lvl="1"/>
            <a:r>
              <a:rPr lang="en-US"/>
              <a:t>OS-specific, </a:t>
            </a:r>
            <a:r>
              <a:rPr lang="en-US" err="1"/>
              <a:t>e.g</a:t>
            </a:r>
            <a:r>
              <a:rPr lang="en-US"/>
              <a:t>, RPM</a:t>
            </a:r>
          </a:p>
          <a:p>
            <a:pPr lvl="1"/>
            <a:r>
              <a:rPr lang="en-US"/>
              <a:t>Images (also ensure that deployed services cannot be modified on the fly)</a:t>
            </a:r>
          </a:p>
        </p:txBody>
      </p:sp>
      <p:sp>
        <p:nvSpPr>
          <p:cNvPr id="4" name="Slide Number Placeholder 3"/>
          <p:cNvSpPr>
            <a:spLocks noGrp="1"/>
          </p:cNvSpPr>
          <p:nvPr>
            <p:ph type="sldNum" sz="quarter" idx="12"/>
          </p:nvPr>
        </p:nvSpPr>
        <p:spPr>
          <a:xfrm>
            <a:off x="7086600" y="6356350"/>
            <a:ext cx="2057400" cy="365125"/>
          </a:xfrm>
          <a:prstGeom prst="rect">
            <a:avLst/>
          </a:prstGeom>
        </p:spPr>
        <p:txBody>
          <a:bodyPr/>
          <a:lstStyle/>
          <a:p>
            <a:fld id="{0CFEC368-1D7A-4F81-ABF6-AE0E36BAF64C}" type="slidenum">
              <a:rPr lang="en-US" smtClean="0"/>
              <a:pPr/>
              <a:t>20</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279" y="1802435"/>
            <a:ext cx="6642100" cy="660400"/>
          </a:xfrm>
          <a:prstGeom prst="rect">
            <a:avLst/>
          </a:prstGeom>
        </p:spPr>
      </p:pic>
    </p:spTree>
    <p:extLst>
      <p:ext uri="{BB962C8B-B14F-4D97-AF65-F5344CB8AC3E}">
        <p14:creationId xmlns:p14="http://schemas.microsoft.com/office/powerpoint/2010/main" val="341581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Multiservice vs single service per host deployment</a:t>
            </a:r>
          </a:p>
        </p:txBody>
      </p:sp>
      <p:sp>
        <p:nvSpPr>
          <p:cNvPr id="28" name="Content Placeholder 27"/>
          <p:cNvSpPr>
            <a:spLocks noGrp="1"/>
          </p:cNvSpPr>
          <p:nvPr>
            <p:ph idx="1"/>
          </p:nvPr>
        </p:nvSpPr>
        <p:spPr>
          <a:xfrm>
            <a:off x="457200" y="5652467"/>
            <a:ext cx="8229600" cy="519025"/>
          </a:xfrm>
        </p:spPr>
        <p:txBody>
          <a:bodyPr/>
          <a:lstStyle/>
          <a:p>
            <a:r>
              <a:rPr lang="en-US"/>
              <a:t>Various mechanisms available for host virtualization</a:t>
            </a:r>
          </a:p>
        </p:txBody>
      </p:sp>
      <p:sp>
        <p:nvSpPr>
          <p:cNvPr id="4" name="Slide Number Placeholder 3"/>
          <p:cNvSpPr>
            <a:spLocks noGrp="1"/>
          </p:cNvSpPr>
          <p:nvPr>
            <p:ph type="sldNum" sz="quarter" idx="12"/>
          </p:nvPr>
        </p:nvSpPr>
        <p:spPr>
          <a:xfrm>
            <a:off x="7086600" y="6356350"/>
            <a:ext cx="2057400" cy="365125"/>
          </a:xfrm>
          <a:prstGeom prst="rect">
            <a:avLst/>
          </a:prstGeom>
        </p:spPr>
        <p:txBody>
          <a:bodyPr/>
          <a:lstStyle/>
          <a:p>
            <a:fld id="{0CFEC368-1D7A-4F81-ABF6-AE0E36BAF64C}" type="slidenum">
              <a:rPr lang="en-US" smtClean="0"/>
              <a:pPr/>
              <a:t>21</a:t>
            </a:fld>
            <a:endParaRPr lang="en-US"/>
          </a:p>
        </p:txBody>
      </p:sp>
      <p:sp>
        <p:nvSpPr>
          <p:cNvPr id="5" name="Rectangle 4"/>
          <p:cNvSpPr/>
          <p:nvPr/>
        </p:nvSpPr>
        <p:spPr>
          <a:xfrm>
            <a:off x="1145894" y="1495581"/>
            <a:ext cx="2858947" cy="248171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 name="Rectangle 5"/>
          <p:cNvSpPr/>
          <p:nvPr/>
        </p:nvSpPr>
        <p:spPr>
          <a:xfrm>
            <a:off x="1284790" y="1628690"/>
            <a:ext cx="1076445" cy="8565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service</a:t>
            </a:r>
          </a:p>
        </p:txBody>
      </p:sp>
      <p:sp>
        <p:nvSpPr>
          <p:cNvPr id="7" name="Rectangle 6"/>
          <p:cNvSpPr/>
          <p:nvPr/>
        </p:nvSpPr>
        <p:spPr>
          <a:xfrm>
            <a:off x="2733555" y="1628690"/>
            <a:ext cx="1076445" cy="8565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service</a:t>
            </a:r>
          </a:p>
        </p:txBody>
      </p:sp>
      <p:sp>
        <p:nvSpPr>
          <p:cNvPr id="8" name="Rectangle 7"/>
          <p:cNvSpPr/>
          <p:nvPr/>
        </p:nvSpPr>
        <p:spPr>
          <a:xfrm>
            <a:off x="1284790" y="2618325"/>
            <a:ext cx="1076445" cy="8565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service</a:t>
            </a:r>
          </a:p>
        </p:txBody>
      </p:sp>
      <p:sp>
        <p:nvSpPr>
          <p:cNvPr id="9" name="Rectangle 8"/>
          <p:cNvSpPr/>
          <p:nvPr/>
        </p:nvSpPr>
        <p:spPr>
          <a:xfrm>
            <a:off x="2733555" y="2618325"/>
            <a:ext cx="1076445" cy="8565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service</a:t>
            </a:r>
          </a:p>
        </p:txBody>
      </p:sp>
      <p:sp>
        <p:nvSpPr>
          <p:cNvPr id="10" name="TextBox 9"/>
          <p:cNvSpPr txBox="1"/>
          <p:nvPr/>
        </p:nvSpPr>
        <p:spPr>
          <a:xfrm>
            <a:off x="2265025" y="3607960"/>
            <a:ext cx="668773" cy="400110"/>
          </a:xfrm>
          <a:prstGeom prst="rect">
            <a:avLst/>
          </a:prstGeom>
          <a:noFill/>
        </p:spPr>
        <p:txBody>
          <a:bodyPr wrap="none" rtlCol="0">
            <a:spAutoFit/>
          </a:bodyPr>
          <a:lstStyle/>
          <a:p>
            <a:r>
              <a:rPr lang="en-US" sz="2000"/>
              <a:t>host</a:t>
            </a:r>
          </a:p>
        </p:txBody>
      </p:sp>
      <p:sp>
        <p:nvSpPr>
          <p:cNvPr id="11" name="Rectangle 10"/>
          <p:cNvSpPr/>
          <p:nvPr/>
        </p:nvSpPr>
        <p:spPr>
          <a:xfrm>
            <a:off x="4693535" y="2856043"/>
            <a:ext cx="1354238" cy="149207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5" name="Rectangle 14"/>
          <p:cNvSpPr/>
          <p:nvPr/>
        </p:nvSpPr>
        <p:spPr>
          <a:xfrm>
            <a:off x="4836411" y="3002655"/>
            <a:ext cx="1076445" cy="8565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service</a:t>
            </a:r>
          </a:p>
        </p:txBody>
      </p:sp>
      <p:sp>
        <p:nvSpPr>
          <p:cNvPr id="16" name="TextBox 15"/>
          <p:cNvSpPr txBox="1"/>
          <p:nvPr/>
        </p:nvSpPr>
        <p:spPr>
          <a:xfrm>
            <a:off x="5064293" y="3978787"/>
            <a:ext cx="668773" cy="400110"/>
          </a:xfrm>
          <a:prstGeom prst="rect">
            <a:avLst/>
          </a:prstGeom>
          <a:noFill/>
        </p:spPr>
        <p:txBody>
          <a:bodyPr wrap="none" rtlCol="0">
            <a:spAutoFit/>
          </a:bodyPr>
          <a:lstStyle/>
          <a:p>
            <a:r>
              <a:rPr lang="en-US" sz="2000"/>
              <a:t>host</a:t>
            </a:r>
          </a:p>
        </p:txBody>
      </p:sp>
      <p:sp>
        <p:nvSpPr>
          <p:cNvPr id="17" name="Rectangle 16"/>
          <p:cNvSpPr/>
          <p:nvPr/>
        </p:nvSpPr>
        <p:spPr>
          <a:xfrm>
            <a:off x="4693535" y="1244361"/>
            <a:ext cx="1354238" cy="149207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 name="Rectangle 17"/>
          <p:cNvSpPr/>
          <p:nvPr/>
        </p:nvSpPr>
        <p:spPr>
          <a:xfrm>
            <a:off x="4836411" y="1390973"/>
            <a:ext cx="1076445" cy="8565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service</a:t>
            </a:r>
          </a:p>
        </p:txBody>
      </p:sp>
      <p:sp>
        <p:nvSpPr>
          <p:cNvPr id="19" name="TextBox 18"/>
          <p:cNvSpPr txBox="1"/>
          <p:nvPr/>
        </p:nvSpPr>
        <p:spPr>
          <a:xfrm>
            <a:off x="5064293" y="2367105"/>
            <a:ext cx="668773" cy="400110"/>
          </a:xfrm>
          <a:prstGeom prst="rect">
            <a:avLst/>
          </a:prstGeom>
          <a:noFill/>
        </p:spPr>
        <p:txBody>
          <a:bodyPr wrap="none" rtlCol="0">
            <a:spAutoFit/>
          </a:bodyPr>
          <a:lstStyle/>
          <a:p>
            <a:r>
              <a:rPr lang="en-US" sz="2000"/>
              <a:t>host</a:t>
            </a:r>
          </a:p>
        </p:txBody>
      </p:sp>
      <p:sp>
        <p:nvSpPr>
          <p:cNvPr id="20" name="Rectangle 19"/>
          <p:cNvSpPr/>
          <p:nvPr/>
        </p:nvSpPr>
        <p:spPr>
          <a:xfrm>
            <a:off x="6190649" y="2842539"/>
            <a:ext cx="1354238" cy="149207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 name="Rectangle 20"/>
          <p:cNvSpPr/>
          <p:nvPr/>
        </p:nvSpPr>
        <p:spPr>
          <a:xfrm>
            <a:off x="6333525" y="2989151"/>
            <a:ext cx="1076445" cy="8565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service</a:t>
            </a:r>
          </a:p>
        </p:txBody>
      </p:sp>
      <p:sp>
        <p:nvSpPr>
          <p:cNvPr id="22" name="TextBox 21"/>
          <p:cNvSpPr txBox="1"/>
          <p:nvPr/>
        </p:nvSpPr>
        <p:spPr>
          <a:xfrm>
            <a:off x="6561407" y="3965283"/>
            <a:ext cx="668773" cy="400110"/>
          </a:xfrm>
          <a:prstGeom prst="rect">
            <a:avLst/>
          </a:prstGeom>
          <a:noFill/>
        </p:spPr>
        <p:txBody>
          <a:bodyPr wrap="none" rtlCol="0">
            <a:spAutoFit/>
          </a:bodyPr>
          <a:lstStyle/>
          <a:p>
            <a:r>
              <a:rPr lang="en-US" sz="2000"/>
              <a:t>host</a:t>
            </a:r>
          </a:p>
        </p:txBody>
      </p:sp>
      <p:sp>
        <p:nvSpPr>
          <p:cNvPr id="23" name="Rectangle 22"/>
          <p:cNvSpPr/>
          <p:nvPr/>
        </p:nvSpPr>
        <p:spPr>
          <a:xfrm>
            <a:off x="6190649" y="1230857"/>
            <a:ext cx="1354238" cy="149207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4" name="Rectangle 23"/>
          <p:cNvSpPr/>
          <p:nvPr/>
        </p:nvSpPr>
        <p:spPr>
          <a:xfrm>
            <a:off x="6333525" y="1377469"/>
            <a:ext cx="1076445" cy="8565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service</a:t>
            </a:r>
          </a:p>
        </p:txBody>
      </p:sp>
      <p:sp>
        <p:nvSpPr>
          <p:cNvPr id="25" name="TextBox 24"/>
          <p:cNvSpPr txBox="1"/>
          <p:nvPr/>
        </p:nvSpPr>
        <p:spPr>
          <a:xfrm>
            <a:off x="6561407" y="2353601"/>
            <a:ext cx="668773" cy="400110"/>
          </a:xfrm>
          <a:prstGeom prst="rect">
            <a:avLst/>
          </a:prstGeom>
          <a:noFill/>
        </p:spPr>
        <p:txBody>
          <a:bodyPr wrap="none" rtlCol="0">
            <a:spAutoFit/>
          </a:bodyPr>
          <a:lstStyle/>
          <a:p>
            <a:r>
              <a:rPr lang="en-US" sz="2000"/>
              <a:t>host</a:t>
            </a:r>
          </a:p>
        </p:txBody>
      </p:sp>
      <p:sp>
        <p:nvSpPr>
          <p:cNvPr id="27" name="TextBox 26"/>
          <p:cNvSpPr txBox="1"/>
          <p:nvPr/>
        </p:nvSpPr>
        <p:spPr>
          <a:xfrm>
            <a:off x="4836411" y="4504998"/>
            <a:ext cx="4019049" cy="707886"/>
          </a:xfrm>
          <a:prstGeom prst="rect">
            <a:avLst/>
          </a:prstGeom>
          <a:noFill/>
        </p:spPr>
        <p:txBody>
          <a:bodyPr wrap="none" rtlCol="0">
            <a:spAutoFit/>
          </a:bodyPr>
          <a:lstStyle/>
          <a:p>
            <a:r>
              <a:rPr lang="en-US" sz="2000"/>
              <a:t>Requires more resources</a:t>
            </a:r>
          </a:p>
          <a:p>
            <a:r>
              <a:rPr lang="en-US" sz="2000"/>
              <a:t>Makes scalability easier and even</a:t>
            </a:r>
          </a:p>
        </p:txBody>
      </p:sp>
    </p:spTree>
    <p:extLst>
      <p:ext uri="{BB962C8B-B14F-4D97-AF65-F5344CB8AC3E}">
        <p14:creationId xmlns:p14="http://schemas.microsoft.com/office/powerpoint/2010/main" val="742952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Possible container technology - Docker</a:t>
            </a:r>
          </a:p>
        </p:txBody>
      </p:sp>
      <p:sp>
        <p:nvSpPr>
          <p:cNvPr id="3" name="Slide Number Placeholder 2"/>
          <p:cNvSpPr>
            <a:spLocks noGrp="1"/>
          </p:cNvSpPr>
          <p:nvPr>
            <p:ph type="sldNum" sz="quarter" idx="12"/>
          </p:nvPr>
        </p:nvSpPr>
        <p:spPr>
          <a:xfrm>
            <a:off x="7086600" y="6356350"/>
            <a:ext cx="2057400" cy="365125"/>
          </a:xfrm>
          <a:prstGeom prst="rect">
            <a:avLst/>
          </a:prstGeom>
        </p:spPr>
        <p:txBody>
          <a:bodyPr/>
          <a:lstStyle/>
          <a:p>
            <a:fld id="{0CFEC368-1D7A-4F81-ABF6-AE0E36BAF64C}" type="slidenum">
              <a:rPr lang="en-US" smtClean="0"/>
              <a:pPr/>
              <a:t>22</a:t>
            </a:fld>
            <a:endParaRPr lang="en-US"/>
          </a:p>
        </p:txBody>
      </p:sp>
      <p:pic>
        <p:nvPicPr>
          <p:cNvPr id="4" name="Picture 3"/>
          <p:cNvPicPr>
            <a:picLocks noChangeAspect="1"/>
          </p:cNvPicPr>
          <p:nvPr/>
        </p:nvPicPr>
        <p:blipFill>
          <a:blip r:embed="rId2"/>
          <a:stretch>
            <a:fillRect/>
          </a:stretch>
        </p:blipFill>
        <p:spPr>
          <a:xfrm>
            <a:off x="260350" y="2085774"/>
            <a:ext cx="8623300" cy="4584700"/>
          </a:xfrm>
          <a:prstGeom prst="rect">
            <a:avLst/>
          </a:prstGeom>
        </p:spPr>
      </p:pic>
    </p:spTree>
    <p:extLst>
      <p:ext uri="{BB962C8B-B14F-4D97-AF65-F5344CB8AC3E}">
        <p14:creationId xmlns:p14="http://schemas.microsoft.com/office/powerpoint/2010/main" val="4546006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09C88-07FC-90A3-9DCC-7A88449AF734}"/>
              </a:ext>
            </a:extLst>
          </p:cNvPr>
          <p:cNvSpPr>
            <a:spLocks noGrp="1"/>
          </p:cNvSpPr>
          <p:nvPr>
            <p:ph type="title"/>
          </p:nvPr>
        </p:nvSpPr>
        <p:spPr>
          <a:xfrm>
            <a:off x="839972" y="139736"/>
            <a:ext cx="4039788" cy="1082601"/>
          </a:xfrm>
        </p:spPr>
        <p:txBody>
          <a:bodyPr/>
          <a:lstStyle/>
          <a:p>
            <a:r>
              <a:rPr lang="en-IT" dirty="0"/>
              <a:t>Orchestration Explained</a:t>
            </a:r>
          </a:p>
        </p:txBody>
      </p:sp>
      <p:sp>
        <p:nvSpPr>
          <p:cNvPr id="3" name="Content Placeholder 2">
            <a:extLst>
              <a:ext uri="{FF2B5EF4-FFF2-40B4-BE49-F238E27FC236}">
                <a16:creationId xmlns:a16="http://schemas.microsoft.com/office/drawing/2014/main" id="{DD0CC80E-BAF2-4777-D72C-909B18817B31}"/>
              </a:ext>
            </a:extLst>
          </p:cNvPr>
          <p:cNvSpPr>
            <a:spLocks noGrp="1"/>
          </p:cNvSpPr>
          <p:nvPr>
            <p:ph sz="half" idx="1"/>
          </p:nvPr>
        </p:nvSpPr>
        <p:spPr/>
        <p:txBody>
          <a:bodyPr/>
          <a:lstStyle/>
          <a:p>
            <a:r>
              <a:rPr lang="en-IT" dirty="0"/>
              <a:t>The process of arranging and managing all of the above…</a:t>
            </a:r>
          </a:p>
          <a:p>
            <a:pPr lvl="1"/>
            <a:r>
              <a:rPr lang="en-IT" b="1" dirty="0"/>
              <a:t>ORCHESTRATION!</a:t>
            </a:r>
          </a:p>
        </p:txBody>
      </p:sp>
      <p:sp>
        <p:nvSpPr>
          <p:cNvPr id="4" name="Content Placeholder 3">
            <a:extLst>
              <a:ext uri="{FF2B5EF4-FFF2-40B4-BE49-F238E27FC236}">
                <a16:creationId xmlns:a16="http://schemas.microsoft.com/office/drawing/2014/main" id="{DBCD3C75-0D48-1549-080C-C9993B80D8BF}"/>
              </a:ext>
            </a:extLst>
          </p:cNvPr>
          <p:cNvSpPr>
            <a:spLocks noGrp="1"/>
          </p:cNvSpPr>
          <p:nvPr>
            <p:ph sz="half" idx="2"/>
          </p:nvPr>
        </p:nvSpPr>
        <p:spPr/>
        <p:txBody>
          <a:bodyPr/>
          <a:lstStyle/>
          <a:p>
            <a:r>
              <a:rPr lang="en-IT" dirty="0"/>
              <a:t>The machine that arranges for orchestration…</a:t>
            </a:r>
          </a:p>
          <a:p>
            <a:pPr lvl="1"/>
            <a:r>
              <a:rPr lang="en-GB" b="1" dirty="0"/>
              <a:t>ORCHESTRATOR!</a:t>
            </a:r>
            <a:endParaRPr lang="en-IT" b="1" dirty="0"/>
          </a:p>
        </p:txBody>
      </p:sp>
      <p:pic>
        <p:nvPicPr>
          <p:cNvPr id="1026" name="Picture 2" descr="Community | Key Differences In Implementing Service Orchestration vs.  Choreography">
            <a:extLst>
              <a:ext uri="{FF2B5EF4-FFF2-40B4-BE49-F238E27FC236}">
                <a16:creationId xmlns:a16="http://schemas.microsoft.com/office/drawing/2014/main" id="{52110695-B13F-BDDB-40D6-E76A379D1C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40421"/>
            <a:ext cx="457200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rvice Broker Service Orchestration">
            <a:extLst>
              <a:ext uri="{FF2B5EF4-FFF2-40B4-BE49-F238E27FC236}">
                <a16:creationId xmlns:a16="http://schemas.microsoft.com/office/drawing/2014/main" id="{287991AA-5E8C-B829-13E9-3ECFEF8C81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9760" y="2869436"/>
            <a:ext cx="3692740" cy="3486915"/>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FAA13C5-B41C-F5AC-B447-037662B4CDA2}"/>
              </a:ext>
            </a:extLst>
          </p:cNvPr>
          <p:cNvSpPr>
            <a:spLocks noGrp="1"/>
          </p:cNvSpPr>
          <p:nvPr>
            <p:ph type="sldNum" sz="quarter" idx="12"/>
          </p:nvPr>
        </p:nvSpPr>
        <p:spPr/>
        <p:txBody>
          <a:bodyPr/>
          <a:lstStyle/>
          <a:p>
            <a:pPr>
              <a:defRPr/>
            </a:pPr>
            <a:fld id="{5734B508-35AB-CA4F-84E9-91F2D41C4D46}" type="slidenum">
              <a:rPr lang="it-IT" altLang="en-US" smtClean="0"/>
              <a:pPr>
                <a:defRPr/>
              </a:pPr>
              <a:t>23</a:t>
            </a:fld>
            <a:endParaRPr lang="it-IT" altLang="en-US"/>
          </a:p>
        </p:txBody>
      </p:sp>
    </p:spTree>
    <p:extLst>
      <p:ext uri="{BB962C8B-B14F-4D97-AF65-F5344CB8AC3E}">
        <p14:creationId xmlns:p14="http://schemas.microsoft.com/office/powerpoint/2010/main" val="30604228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8365F-0025-5AC6-93FD-0F4B41677008}"/>
              </a:ext>
            </a:extLst>
          </p:cNvPr>
          <p:cNvSpPr>
            <a:spLocks noGrp="1"/>
          </p:cNvSpPr>
          <p:nvPr>
            <p:ph type="title"/>
          </p:nvPr>
        </p:nvSpPr>
        <p:spPr/>
        <p:txBody>
          <a:bodyPr/>
          <a:lstStyle/>
          <a:p>
            <a:r>
              <a:rPr lang="en-IT" dirty="0"/>
              <a:t>What happens During Orchestration*?</a:t>
            </a:r>
          </a:p>
        </p:txBody>
      </p:sp>
      <p:pic>
        <p:nvPicPr>
          <p:cNvPr id="9" name="Content Placeholder 8" descr="A diagram of a scientific experiment&#10;&#10;Description automatically generated">
            <a:extLst>
              <a:ext uri="{FF2B5EF4-FFF2-40B4-BE49-F238E27FC236}">
                <a16:creationId xmlns:a16="http://schemas.microsoft.com/office/drawing/2014/main" id="{E20C66AF-4EC4-62B7-A824-8D5D8CA4B310}"/>
              </a:ext>
            </a:extLst>
          </p:cNvPr>
          <p:cNvPicPr>
            <a:picLocks noGrp="1" noChangeAspect="1"/>
          </p:cNvPicPr>
          <p:nvPr>
            <p:ph sz="half" idx="1"/>
          </p:nvPr>
        </p:nvPicPr>
        <p:blipFill>
          <a:blip r:embed="rId2"/>
          <a:stretch>
            <a:fillRect/>
          </a:stretch>
        </p:blipFill>
        <p:spPr>
          <a:xfrm>
            <a:off x="1487631" y="1825625"/>
            <a:ext cx="6714259" cy="3841039"/>
          </a:xfrm>
        </p:spPr>
      </p:pic>
      <p:sp>
        <p:nvSpPr>
          <p:cNvPr id="4" name="Content Placeholder 3">
            <a:extLst>
              <a:ext uri="{FF2B5EF4-FFF2-40B4-BE49-F238E27FC236}">
                <a16:creationId xmlns:a16="http://schemas.microsoft.com/office/drawing/2014/main" id="{48E5D08B-F418-0566-D3BA-1D95EEDD2AFA}"/>
              </a:ext>
            </a:extLst>
          </p:cNvPr>
          <p:cNvSpPr>
            <a:spLocks noGrp="1"/>
          </p:cNvSpPr>
          <p:nvPr>
            <p:ph sz="half" idx="2"/>
          </p:nvPr>
        </p:nvSpPr>
        <p:spPr/>
        <p:txBody>
          <a:bodyPr/>
          <a:lstStyle/>
          <a:p>
            <a:endParaRPr lang="en-IT"/>
          </a:p>
        </p:txBody>
      </p:sp>
      <p:sp>
        <p:nvSpPr>
          <p:cNvPr id="6" name="Slide Number Placeholder 5">
            <a:extLst>
              <a:ext uri="{FF2B5EF4-FFF2-40B4-BE49-F238E27FC236}">
                <a16:creationId xmlns:a16="http://schemas.microsoft.com/office/drawing/2014/main" id="{7AF6DEF6-5722-93A9-F48F-48C9EF4E806C}"/>
              </a:ext>
            </a:extLst>
          </p:cNvPr>
          <p:cNvSpPr>
            <a:spLocks noGrp="1"/>
          </p:cNvSpPr>
          <p:nvPr>
            <p:ph type="sldNum" sz="quarter" idx="12"/>
          </p:nvPr>
        </p:nvSpPr>
        <p:spPr/>
        <p:txBody>
          <a:bodyPr/>
          <a:lstStyle/>
          <a:p>
            <a:pPr>
              <a:defRPr/>
            </a:pPr>
            <a:fld id="{5734B508-35AB-CA4F-84E9-91F2D41C4D46}" type="slidenum">
              <a:rPr lang="it-IT" altLang="en-US" smtClean="0"/>
              <a:pPr>
                <a:defRPr/>
              </a:pPr>
              <a:t>24</a:t>
            </a:fld>
            <a:endParaRPr lang="it-IT" altLang="en-US"/>
          </a:p>
        </p:txBody>
      </p:sp>
      <p:sp>
        <p:nvSpPr>
          <p:cNvPr id="7" name="TextBox 6">
            <a:extLst>
              <a:ext uri="{FF2B5EF4-FFF2-40B4-BE49-F238E27FC236}">
                <a16:creationId xmlns:a16="http://schemas.microsoft.com/office/drawing/2014/main" id="{85D2CF6D-5833-3477-FFC4-F71EC3000EE1}"/>
              </a:ext>
            </a:extLst>
          </p:cNvPr>
          <p:cNvSpPr txBox="1"/>
          <p:nvPr/>
        </p:nvSpPr>
        <p:spPr>
          <a:xfrm>
            <a:off x="184150" y="6393007"/>
            <a:ext cx="5689600" cy="400110"/>
          </a:xfrm>
          <a:prstGeom prst="rect">
            <a:avLst/>
          </a:prstGeom>
          <a:noFill/>
        </p:spPr>
        <p:txBody>
          <a:bodyPr wrap="square" rtlCol="0">
            <a:spAutoFit/>
          </a:bodyPr>
          <a:lstStyle/>
          <a:p>
            <a:r>
              <a:rPr lang="en-IT" sz="1000" dirty="0"/>
              <a:t>* </a:t>
            </a:r>
            <a:r>
              <a:rPr lang="en-GB" sz="1000" dirty="0"/>
              <a:t>Damian A. </a:t>
            </a:r>
            <a:r>
              <a:rPr lang="en-GB" sz="1000" dirty="0" err="1"/>
              <a:t>Tamburri</a:t>
            </a:r>
            <a:r>
              <a:rPr lang="en-GB" sz="1000" dirty="0"/>
              <a:t>, Marco </a:t>
            </a:r>
            <a:r>
              <a:rPr lang="en-GB" sz="1000" dirty="0" err="1"/>
              <a:t>Miglierina</a:t>
            </a:r>
            <a:r>
              <a:rPr lang="en-GB" sz="1000" dirty="0"/>
              <a:t>, Elisabetta Di Nitto, Cloud applications monitoring: An industrial study, Information and Software Technology, Volume 127, 2020, 106376, ISSN 0950-5849.</a:t>
            </a:r>
          </a:p>
        </p:txBody>
      </p:sp>
    </p:spTree>
    <p:extLst>
      <p:ext uri="{BB962C8B-B14F-4D97-AF65-F5344CB8AC3E}">
        <p14:creationId xmlns:p14="http://schemas.microsoft.com/office/powerpoint/2010/main" val="25511625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5ADEA-0C77-1270-FB3D-C24E4F687E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EC0A12-EF2C-2A63-F6AB-7EF26E3768FC}"/>
              </a:ext>
            </a:extLst>
          </p:cNvPr>
          <p:cNvSpPr>
            <a:spLocks noGrp="1"/>
          </p:cNvSpPr>
          <p:nvPr>
            <p:ph type="title"/>
          </p:nvPr>
        </p:nvSpPr>
        <p:spPr/>
        <p:txBody>
          <a:bodyPr/>
          <a:lstStyle/>
          <a:p>
            <a:r>
              <a:rPr lang="en-IT" dirty="0"/>
              <a:t>Level of Automation</a:t>
            </a:r>
          </a:p>
        </p:txBody>
      </p:sp>
      <p:sp>
        <p:nvSpPr>
          <p:cNvPr id="6" name="Slide Number Placeholder 5">
            <a:extLst>
              <a:ext uri="{FF2B5EF4-FFF2-40B4-BE49-F238E27FC236}">
                <a16:creationId xmlns:a16="http://schemas.microsoft.com/office/drawing/2014/main" id="{2A2FC073-DA44-A02E-F0DA-511B716ED230}"/>
              </a:ext>
            </a:extLst>
          </p:cNvPr>
          <p:cNvSpPr>
            <a:spLocks noGrp="1"/>
          </p:cNvSpPr>
          <p:nvPr>
            <p:ph type="sldNum" sz="quarter" idx="12"/>
          </p:nvPr>
        </p:nvSpPr>
        <p:spPr/>
        <p:txBody>
          <a:bodyPr/>
          <a:lstStyle/>
          <a:p>
            <a:pPr>
              <a:defRPr/>
            </a:pPr>
            <a:fld id="{5734B508-35AB-CA4F-84E9-91F2D41C4D46}" type="slidenum">
              <a:rPr lang="it-IT" altLang="en-US" smtClean="0"/>
              <a:pPr>
                <a:defRPr/>
              </a:pPr>
              <a:t>25</a:t>
            </a:fld>
            <a:endParaRPr lang="it-IT" altLang="en-US"/>
          </a:p>
        </p:txBody>
      </p:sp>
      <p:sp>
        <p:nvSpPr>
          <p:cNvPr id="7" name="TextBox 6">
            <a:extLst>
              <a:ext uri="{FF2B5EF4-FFF2-40B4-BE49-F238E27FC236}">
                <a16:creationId xmlns:a16="http://schemas.microsoft.com/office/drawing/2014/main" id="{BC82F83E-7F80-46DD-27A6-46E405F4AD63}"/>
              </a:ext>
            </a:extLst>
          </p:cNvPr>
          <p:cNvSpPr txBox="1"/>
          <p:nvPr/>
        </p:nvSpPr>
        <p:spPr>
          <a:xfrm>
            <a:off x="184150" y="6393007"/>
            <a:ext cx="5689600" cy="400110"/>
          </a:xfrm>
          <a:prstGeom prst="rect">
            <a:avLst/>
          </a:prstGeom>
          <a:noFill/>
        </p:spPr>
        <p:txBody>
          <a:bodyPr wrap="square" rtlCol="0">
            <a:spAutoFit/>
          </a:bodyPr>
          <a:lstStyle/>
          <a:p>
            <a:r>
              <a:rPr lang="en-IT" sz="1000" dirty="0"/>
              <a:t>* </a:t>
            </a:r>
            <a:r>
              <a:rPr lang="en-GB" sz="1000" dirty="0"/>
              <a:t>Damian A. </a:t>
            </a:r>
            <a:r>
              <a:rPr lang="en-GB" sz="1000" dirty="0" err="1"/>
              <a:t>Tamburri</a:t>
            </a:r>
            <a:r>
              <a:rPr lang="en-GB" sz="1000" dirty="0"/>
              <a:t>, Marco </a:t>
            </a:r>
            <a:r>
              <a:rPr lang="en-GB" sz="1000" dirty="0" err="1"/>
              <a:t>Miglierina</a:t>
            </a:r>
            <a:r>
              <a:rPr lang="en-GB" sz="1000" dirty="0"/>
              <a:t>, Elisabetta Di Nitto, Cloud applications monitoring: An industrial study, Information and Software Technology, Volume 127, 2020, 106376, ISSN 0950-5849.</a:t>
            </a:r>
          </a:p>
        </p:txBody>
      </p:sp>
      <p:pic>
        <p:nvPicPr>
          <p:cNvPr id="5" name="Picture 4" descr="A graph with numbers and a bar&#10;&#10;Description automatically generated">
            <a:extLst>
              <a:ext uri="{FF2B5EF4-FFF2-40B4-BE49-F238E27FC236}">
                <a16:creationId xmlns:a16="http://schemas.microsoft.com/office/drawing/2014/main" id="{A09202F1-6CE7-DACA-ADE8-484C80156887}"/>
              </a:ext>
            </a:extLst>
          </p:cNvPr>
          <p:cNvPicPr>
            <a:picLocks noChangeAspect="1"/>
          </p:cNvPicPr>
          <p:nvPr/>
        </p:nvPicPr>
        <p:blipFill>
          <a:blip r:embed="rId2"/>
          <a:stretch>
            <a:fillRect/>
          </a:stretch>
        </p:blipFill>
        <p:spPr>
          <a:xfrm>
            <a:off x="1809750" y="2155718"/>
            <a:ext cx="5410200" cy="3327400"/>
          </a:xfrm>
          <a:prstGeom prst="rect">
            <a:avLst/>
          </a:prstGeom>
        </p:spPr>
      </p:pic>
      <p:sp>
        <p:nvSpPr>
          <p:cNvPr id="10" name="Content Placeholder 9">
            <a:extLst>
              <a:ext uri="{FF2B5EF4-FFF2-40B4-BE49-F238E27FC236}">
                <a16:creationId xmlns:a16="http://schemas.microsoft.com/office/drawing/2014/main" id="{5D0A69CD-EDF6-EB85-A662-93F165040F2A}"/>
              </a:ext>
            </a:extLst>
          </p:cNvPr>
          <p:cNvSpPr>
            <a:spLocks noGrp="1"/>
          </p:cNvSpPr>
          <p:nvPr>
            <p:ph sz="half" idx="1"/>
          </p:nvPr>
        </p:nvSpPr>
        <p:spPr/>
        <p:txBody>
          <a:bodyPr/>
          <a:lstStyle/>
          <a:p>
            <a:endParaRPr lang="en-IT"/>
          </a:p>
        </p:txBody>
      </p:sp>
    </p:spTree>
    <p:extLst>
      <p:ext uri="{BB962C8B-B14F-4D97-AF65-F5344CB8AC3E}">
        <p14:creationId xmlns:p14="http://schemas.microsoft.com/office/powerpoint/2010/main" val="3390128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2536-D5FA-4EDC-56A9-B9C690C69DEB}"/>
              </a:ext>
            </a:extLst>
          </p:cNvPr>
          <p:cNvSpPr>
            <a:spLocks noGrp="1"/>
          </p:cNvSpPr>
          <p:nvPr>
            <p:ph type="title"/>
          </p:nvPr>
        </p:nvSpPr>
        <p:spPr/>
        <p:txBody>
          <a:bodyPr/>
          <a:lstStyle/>
          <a:p>
            <a:r>
              <a:rPr lang="en-IT" dirty="0"/>
              <a:t>Numbers of tools in Pipeline</a:t>
            </a:r>
          </a:p>
        </p:txBody>
      </p:sp>
      <p:pic>
        <p:nvPicPr>
          <p:cNvPr id="7" name="Content Placeholder 6" descr="A graph with a line going up&#10;&#10;Description automatically generated">
            <a:extLst>
              <a:ext uri="{FF2B5EF4-FFF2-40B4-BE49-F238E27FC236}">
                <a16:creationId xmlns:a16="http://schemas.microsoft.com/office/drawing/2014/main" id="{628AE160-7780-3311-7546-B4D5D4D7FE1B}"/>
              </a:ext>
            </a:extLst>
          </p:cNvPr>
          <p:cNvPicPr>
            <a:picLocks noGrp="1" noChangeAspect="1"/>
          </p:cNvPicPr>
          <p:nvPr>
            <p:ph sz="half" idx="1"/>
          </p:nvPr>
        </p:nvPicPr>
        <p:blipFill>
          <a:blip r:embed="rId2"/>
          <a:stretch>
            <a:fillRect/>
          </a:stretch>
        </p:blipFill>
        <p:spPr>
          <a:xfrm>
            <a:off x="628649" y="1818787"/>
            <a:ext cx="8079645" cy="4537564"/>
          </a:xfrm>
        </p:spPr>
      </p:pic>
      <p:sp>
        <p:nvSpPr>
          <p:cNvPr id="5" name="Slide Number Placeholder 4">
            <a:extLst>
              <a:ext uri="{FF2B5EF4-FFF2-40B4-BE49-F238E27FC236}">
                <a16:creationId xmlns:a16="http://schemas.microsoft.com/office/drawing/2014/main" id="{05C65F33-FA89-80B2-2933-FDB010130666}"/>
              </a:ext>
            </a:extLst>
          </p:cNvPr>
          <p:cNvSpPr>
            <a:spLocks noGrp="1"/>
          </p:cNvSpPr>
          <p:nvPr>
            <p:ph type="sldNum" sz="quarter" idx="12"/>
          </p:nvPr>
        </p:nvSpPr>
        <p:spPr/>
        <p:txBody>
          <a:bodyPr/>
          <a:lstStyle/>
          <a:p>
            <a:pPr>
              <a:defRPr/>
            </a:pPr>
            <a:fld id="{5734B508-35AB-CA4F-84E9-91F2D41C4D46}" type="slidenum">
              <a:rPr lang="it-IT" altLang="en-US" smtClean="0"/>
              <a:pPr>
                <a:defRPr/>
              </a:pPr>
              <a:t>26</a:t>
            </a:fld>
            <a:endParaRPr lang="it-IT" altLang="en-US"/>
          </a:p>
        </p:txBody>
      </p:sp>
    </p:spTree>
    <p:extLst>
      <p:ext uri="{BB962C8B-B14F-4D97-AF65-F5344CB8AC3E}">
        <p14:creationId xmlns:p14="http://schemas.microsoft.com/office/powerpoint/2010/main" val="29695522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92DDE-A2A5-D9BF-0585-ACFA9B5576ED}"/>
              </a:ext>
            </a:extLst>
          </p:cNvPr>
          <p:cNvSpPr>
            <a:spLocks noGrp="1"/>
          </p:cNvSpPr>
          <p:nvPr>
            <p:ph type="title"/>
          </p:nvPr>
        </p:nvSpPr>
        <p:spPr/>
        <p:txBody>
          <a:bodyPr/>
          <a:lstStyle/>
          <a:p>
            <a:endParaRPr lang="en-IT"/>
          </a:p>
        </p:txBody>
      </p:sp>
      <p:pic>
        <p:nvPicPr>
          <p:cNvPr id="7" name="Content Placeholder 6" descr="A close up of words&#10;&#10;Description automatically generated">
            <a:extLst>
              <a:ext uri="{FF2B5EF4-FFF2-40B4-BE49-F238E27FC236}">
                <a16:creationId xmlns:a16="http://schemas.microsoft.com/office/drawing/2014/main" id="{B41977E8-0189-4F16-9C7F-39CC8E8C4D9D}"/>
              </a:ext>
            </a:extLst>
          </p:cNvPr>
          <p:cNvPicPr>
            <a:picLocks noGrp="1" noChangeAspect="1"/>
          </p:cNvPicPr>
          <p:nvPr>
            <p:ph sz="half" idx="1"/>
          </p:nvPr>
        </p:nvPicPr>
        <p:blipFill>
          <a:blip r:embed="rId2"/>
          <a:stretch>
            <a:fillRect/>
          </a:stretch>
        </p:blipFill>
        <p:spPr>
          <a:xfrm>
            <a:off x="628650" y="-126748"/>
            <a:ext cx="8022190" cy="6753473"/>
          </a:xfrm>
        </p:spPr>
      </p:pic>
      <p:sp>
        <p:nvSpPr>
          <p:cNvPr id="4" name="Content Placeholder 3">
            <a:extLst>
              <a:ext uri="{FF2B5EF4-FFF2-40B4-BE49-F238E27FC236}">
                <a16:creationId xmlns:a16="http://schemas.microsoft.com/office/drawing/2014/main" id="{8A02FFD0-2F1F-B104-6F0A-44DDC31735F5}"/>
              </a:ext>
            </a:extLst>
          </p:cNvPr>
          <p:cNvSpPr>
            <a:spLocks noGrp="1"/>
          </p:cNvSpPr>
          <p:nvPr>
            <p:ph sz="half" idx="2"/>
          </p:nvPr>
        </p:nvSpPr>
        <p:spPr/>
        <p:txBody>
          <a:bodyPr/>
          <a:lstStyle/>
          <a:p>
            <a:endParaRPr lang="en-IT"/>
          </a:p>
        </p:txBody>
      </p:sp>
      <p:sp>
        <p:nvSpPr>
          <p:cNvPr id="5" name="Slide Number Placeholder 4">
            <a:extLst>
              <a:ext uri="{FF2B5EF4-FFF2-40B4-BE49-F238E27FC236}">
                <a16:creationId xmlns:a16="http://schemas.microsoft.com/office/drawing/2014/main" id="{28638761-EFDB-E8A4-2478-39AFB87AA517}"/>
              </a:ext>
            </a:extLst>
          </p:cNvPr>
          <p:cNvSpPr>
            <a:spLocks noGrp="1"/>
          </p:cNvSpPr>
          <p:nvPr>
            <p:ph type="sldNum" sz="quarter" idx="12"/>
          </p:nvPr>
        </p:nvSpPr>
        <p:spPr/>
        <p:txBody>
          <a:bodyPr/>
          <a:lstStyle/>
          <a:p>
            <a:pPr>
              <a:defRPr/>
            </a:pPr>
            <a:fld id="{5734B508-35AB-CA4F-84E9-91F2D41C4D46}" type="slidenum">
              <a:rPr lang="it-IT" altLang="en-US" smtClean="0"/>
              <a:pPr>
                <a:defRPr/>
              </a:pPr>
              <a:t>27</a:t>
            </a:fld>
            <a:endParaRPr lang="it-IT" altLang="en-US"/>
          </a:p>
        </p:txBody>
      </p:sp>
    </p:spTree>
    <p:extLst>
      <p:ext uri="{BB962C8B-B14F-4D97-AF65-F5344CB8AC3E}">
        <p14:creationId xmlns:p14="http://schemas.microsoft.com/office/powerpoint/2010/main" val="15230067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00119-9C2B-8DF7-B6FC-B6AEA7E0FEC6}"/>
              </a:ext>
            </a:extLst>
          </p:cNvPr>
          <p:cNvSpPr>
            <a:spLocks noGrp="1"/>
          </p:cNvSpPr>
          <p:nvPr>
            <p:ph type="title"/>
          </p:nvPr>
        </p:nvSpPr>
        <p:spPr/>
        <p:txBody>
          <a:bodyPr/>
          <a:lstStyle/>
          <a:p>
            <a:r>
              <a:rPr lang="en-IT" dirty="0"/>
              <a:t>Alert Distribution Mechanism</a:t>
            </a:r>
          </a:p>
        </p:txBody>
      </p:sp>
      <p:pic>
        <p:nvPicPr>
          <p:cNvPr id="7" name="Content Placeholder 6" descr="A graph of blue bars with text&#10;&#10;Description automatically generated with medium confidence">
            <a:extLst>
              <a:ext uri="{FF2B5EF4-FFF2-40B4-BE49-F238E27FC236}">
                <a16:creationId xmlns:a16="http://schemas.microsoft.com/office/drawing/2014/main" id="{C44840A5-D371-8967-6F2C-192D2D736AAB}"/>
              </a:ext>
            </a:extLst>
          </p:cNvPr>
          <p:cNvPicPr>
            <a:picLocks noGrp="1" noChangeAspect="1"/>
          </p:cNvPicPr>
          <p:nvPr>
            <p:ph sz="half" idx="1"/>
          </p:nvPr>
        </p:nvPicPr>
        <p:blipFill>
          <a:blip r:embed="rId2"/>
          <a:stretch>
            <a:fillRect/>
          </a:stretch>
        </p:blipFill>
        <p:spPr>
          <a:xfrm>
            <a:off x="673279" y="1440246"/>
            <a:ext cx="7683143" cy="5122095"/>
          </a:xfrm>
        </p:spPr>
      </p:pic>
      <p:sp>
        <p:nvSpPr>
          <p:cNvPr id="4" name="Content Placeholder 3">
            <a:extLst>
              <a:ext uri="{FF2B5EF4-FFF2-40B4-BE49-F238E27FC236}">
                <a16:creationId xmlns:a16="http://schemas.microsoft.com/office/drawing/2014/main" id="{CFC34A46-1FC3-8941-3AE8-0AB9AA791177}"/>
              </a:ext>
            </a:extLst>
          </p:cNvPr>
          <p:cNvSpPr>
            <a:spLocks noGrp="1"/>
          </p:cNvSpPr>
          <p:nvPr>
            <p:ph sz="half" idx="2"/>
          </p:nvPr>
        </p:nvSpPr>
        <p:spPr/>
        <p:txBody>
          <a:bodyPr/>
          <a:lstStyle/>
          <a:p>
            <a:endParaRPr lang="en-IT"/>
          </a:p>
        </p:txBody>
      </p:sp>
      <p:sp>
        <p:nvSpPr>
          <p:cNvPr id="5" name="Slide Number Placeholder 4">
            <a:extLst>
              <a:ext uri="{FF2B5EF4-FFF2-40B4-BE49-F238E27FC236}">
                <a16:creationId xmlns:a16="http://schemas.microsoft.com/office/drawing/2014/main" id="{A205B664-7654-D92C-65AA-78D01D010303}"/>
              </a:ext>
            </a:extLst>
          </p:cNvPr>
          <p:cNvSpPr>
            <a:spLocks noGrp="1"/>
          </p:cNvSpPr>
          <p:nvPr>
            <p:ph type="sldNum" sz="quarter" idx="12"/>
          </p:nvPr>
        </p:nvSpPr>
        <p:spPr/>
        <p:txBody>
          <a:bodyPr/>
          <a:lstStyle/>
          <a:p>
            <a:pPr>
              <a:defRPr/>
            </a:pPr>
            <a:fld id="{5734B508-35AB-CA4F-84E9-91F2D41C4D46}" type="slidenum">
              <a:rPr lang="it-IT" altLang="en-US" smtClean="0"/>
              <a:pPr>
                <a:defRPr/>
              </a:pPr>
              <a:t>28</a:t>
            </a:fld>
            <a:endParaRPr lang="it-IT" altLang="en-US"/>
          </a:p>
        </p:txBody>
      </p:sp>
    </p:spTree>
    <p:extLst>
      <p:ext uri="{BB962C8B-B14F-4D97-AF65-F5344CB8AC3E}">
        <p14:creationId xmlns:p14="http://schemas.microsoft.com/office/powerpoint/2010/main" val="42934529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F6359-EC09-E47F-A801-B6DE557EB9F4}"/>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689C8102-EAE7-BDFA-BEC0-A2E9FCB2C90C}"/>
              </a:ext>
            </a:extLst>
          </p:cNvPr>
          <p:cNvSpPr>
            <a:spLocks noGrp="1"/>
          </p:cNvSpPr>
          <p:nvPr>
            <p:ph sz="half" idx="1"/>
          </p:nvPr>
        </p:nvSpPr>
        <p:spPr/>
        <p:txBody>
          <a:bodyPr/>
          <a:lstStyle/>
          <a:p>
            <a:endParaRPr lang="en-IT"/>
          </a:p>
        </p:txBody>
      </p:sp>
      <p:sp>
        <p:nvSpPr>
          <p:cNvPr id="4" name="Content Placeholder 3">
            <a:extLst>
              <a:ext uri="{FF2B5EF4-FFF2-40B4-BE49-F238E27FC236}">
                <a16:creationId xmlns:a16="http://schemas.microsoft.com/office/drawing/2014/main" id="{EC84AAA2-3AEE-F10E-9600-048D3CF0558A}"/>
              </a:ext>
            </a:extLst>
          </p:cNvPr>
          <p:cNvSpPr>
            <a:spLocks noGrp="1"/>
          </p:cNvSpPr>
          <p:nvPr>
            <p:ph sz="half" idx="2"/>
          </p:nvPr>
        </p:nvSpPr>
        <p:spPr/>
        <p:txBody>
          <a:bodyPr/>
          <a:lstStyle/>
          <a:p>
            <a:endParaRPr lang="en-IT"/>
          </a:p>
        </p:txBody>
      </p:sp>
      <p:sp>
        <p:nvSpPr>
          <p:cNvPr id="5" name="Slide Number Placeholder 4">
            <a:extLst>
              <a:ext uri="{FF2B5EF4-FFF2-40B4-BE49-F238E27FC236}">
                <a16:creationId xmlns:a16="http://schemas.microsoft.com/office/drawing/2014/main" id="{D639D130-5CC1-DBEE-37DC-C323FD715215}"/>
              </a:ext>
            </a:extLst>
          </p:cNvPr>
          <p:cNvSpPr>
            <a:spLocks noGrp="1"/>
          </p:cNvSpPr>
          <p:nvPr>
            <p:ph type="sldNum" sz="quarter" idx="12"/>
          </p:nvPr>
        </p:nvSpPr>
        <p:spPr/>
        <p:txBody>
          <a:bodyPr/>
          <a:lstStyle/>
          <a:p>
            <a:pPr>
              <a:defRPr/>
            </a:pPr>
            <a:fld id="{5734B508-35AB-CA4F-84E9-91F2D41C4D46}" type="slidenum">
              <a:rPr lang="it-IT" altLang="en-US" smtClean="0"/>
              <a:pPr>
                <a:defRPr/>
              </a:pPr>
              <a:t>29</a:t>
            </a:fld>
            <a:endParaRPr lang="it-IT" altLang="en-US"/>
          </a:p>
        </p:txBody>
      </p:sp>
      <p:pic>
        <p:nvPicPr>
          <p:cNvPr id="1026" name="Picture 2" descr="HOMER SIMPSON - L'URLO DI MUNCH stampa su tela Canvas  38 x 50 cm DESIGN ARREDO - Foto 1 di 1">
            <a:extLst>
              <a:ext uri="{FF2B5EF4-FFF2-40B4-BE49-F238E27FC236}">
                <a16:creationId xmlns:a16="http://schemas.microsoft.com/office/drawing/2014/main" id="{3507E544-E418-2B51-2E1F-105B8A007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55" y="-3309536"/>
            <a:ext cx="9485746" cy="12481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8744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SOA – Operational pros and cons</a:t>
            </a:r>
          </a:p>
        </p:txBody>
      </p:sp>
      <p:sp>
        <p:nvSpPr>
          <p:cNvPr id="3" name="Content Placeholder 2"/>
          <p:cNvSpPr>
            <a:spLocks noGrp="1"/>
          </p:cNvSpPr>
          <p:nvPr>
            <p:ph idx="1"/>
          </p:nvPr>
        </p:nvSpPr>
        <p:spPr/>
        <p:txBody>
          <a:bodyPr>
            <a:normAutofit/>
          </a:bodyPr>
          <a:lstStyle/>
          <a:p>
            <a:r>
              <a:rPr lang="en-US" dirty="0"/>
              <a:t>Pros</a:t>
            </a:r>
          </a:p>
          <a:p>
            <a:pPr lvl="1"/>
            <a:r>
              <a:rPr lang="en-US" dirty="0"/>
              <a:t>Enables reuse across organizational boundaries</a:t>
            </a:r>
          </a:p>
          <a:p>
            <a:pPr lvl="1"/>
            <a:r>
              <a:rPr lang="en-US" dirty="0"/>
              <a:t>Introduces the idea of services offered through a well-defined API</a:t>
            </a:r>
          </a:p>
          <a:p>
            <a:pPr lvl="1"/>
            <a:r>
              <a:rPr lang="en-US" dirty="0"/>
              <a:t>Relies on runtime discovery and dynamic binding</a:t>
            </a:r>
          </a:p>
          <a:p>
            <a:r>
              <a:rPr lang="en-US" dirty="0"/>
              <a:t>Cons</a:t>
            </a:r>
          </a:p>
          <a:p>
            <a:pPr lvl="1"/>
            <a:r>
              <a:rPr lang="en-US" dirty="0"/>
              <a:t>The emphasis on lack of ownership was pushed to the extreme</a:t>
            </a:r>
          </a:p>
          <a:p>
            <a:pPr lvl="1"/>
            <a:r>
              <a:rPr lang="en-US" dirty="0"/>
              <a:t>The idea of a universal discovery engine (UDDI) was not well accepted</a:t>
            </a:r>
          </a:p>
          <a:p>
            <a:pPr lvl="1"/>
            <a:r>
              <a:rPr lang="en-US" dirty="0"/>
              <a:t>SOAP was considered too heavyweight as a protocol</a:t>
            </a:r>
          </a:p>
          <a:p>
            <a:pPr lvl="1"/>
            <a:r>
              <a:rPr lang="en-US" dirty="0"/>
              <a:t>People emphasized too much the need for defining glue code as business processes as opposed to providing guidelines on how to write services</a:t>
            </a:r>
          </a:p>
          <a:p>
            <a:endParaRPr lang="en-US" dirty="0"/>
          </a:p>
          <a:p>
            <a:r>
              <a:rPr lang="en-US" dirty="0"/>
              <a:t>Microservices can be seen as a </a:t>
            </a:r>
            <a:r>
              <a:rPr lang="en-US" b="1" dirty="0"/>
              <a:t>specific instantiation </a:t>
            </a:r>
            <a:r>
              <a:rPr lang="en-US" dirty="0"/>
              <a:t>of SOA focusing on decomposition and enhancing low coupling</a:t>
            </a:r>
          </a:p>
        </p:txBody>
      </p:sp>
      <p:sp>
        <p:nvSpPr>
          <p:cNvPr id="4" name="Slide Number Placeholder 3"/>
          <p:cNvSpPr>
            <a:spLocks noGrp="1"/>
          </p:cNvSpPr>
          <p:nvPr>
            <p:ph type="sldNum" sz="quarter" idx="12"/>
          </p:nvPr>
        </p:nvSpPr>
        <p:spPr>
          <a:xfrm>
            <a:off x="7086600" y="6356350"/>
            <a:ext cx="2057400" cy="365125"/>
          </a:xfrm>
          <a:prstGeom prst="rect">
            <a:avLst/>
          </a:prstGeom>
        </p:spPr>
        <p:txBody>
          <a:bodyPr/>
          <a:lstStyle/>
          <a:p>
            <a:fld id="{0CFEC368-1D7A-4F81-ABF6-AE0E36BAF64C}" type="slidenum">
              <a:rPr lang="en-US" smtClean="0"/>
              <a:pPr/>
              <a:t>3</a:t>
            </a:fld>
            <a:endParaRPr lang="en-US"/>
          </a:p>
        </p:txBody>
      </p:sp>
    </p:spTree>
    <p:extLst>
      <p:ext uri="{BB962C8B-B14F-4D97-AF65-F5344CB8AC3E}">
        <p14:creationId xmlns:p14="http://schemas.microsoft.com/office/powerpoint/2010/main" val="18532549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46CA8-7728-958F-F230-08994D9CF4D4}"/>
              </a:ext>
            </a:extLst>
          </p:cNvPr>
          <p:cNvSpPr>
            <a:spLocks noGrp="1"/>
          </p:cNvSpPr>
          <p:nvPr>
            <p:ph type="title"/>
          </p:nvPr>
        </p:nvSpPr>
        <p:spPr>
          <a:xfrm>
            <a:off x="2115879" y="2785730"/>
            <a:ext cx="4912241" cy="2838893"/>
          </a:xfrm>
        </p:spPr>
        <p:txBody>
          <a:bodyPr/>
          <a:lstStyle/>
          <a:p>
            <a:r>
              <a:rPr lang="en-IT" sz="3600" dirty="0"/>
              <a:t>AI-Driven Service Operations </a:t>
            </a:r>
            <a:r>
              <a:rPr lang="en-IT" sz="3600" dirty="0">
                <a:sym typeface="Wingdings" pitchFamily="2" charset="2"/>
              </a:rPr>
              <a:t> AIOps!</a:t>
            </a:r>
            <a:endParaRPr lang="en-IT" sz="3600" dirty="0"/>
          </a:p>
        </p:txBody>
      </p:sp>
      <p:sp>
        <p:nvSpPr>
          <p:cNvPr id="3" name="Slide Number Placeholder 2">
            <a:extLst>
              <a:ext uri="{FF2B5EF4-FFF2-40B4-BE49-F238E27FC236}">
                <a16:creationId xmlns:a16="http://schemas.microsoft.com/office/drawing/2014/main" id="{9D570E60-F0DF-A92E-C858-636ABE63BF25}"/>
              </a:ext>
            </a:extLst>
          </p:cNvPr>
          <p:cNvSpPr>
            <a:spLocks noGrp="1"/>
          </p:cNvSpPr>
          <p:nvPr>
            <p:ph type="sldNum" sz="quarter" idx="12"/>
          </p:nvPr>
        </p:nvSpPr>
        <p:spPr/>
        <p:txBody>
          <a:bodyPr/>
          <a:lstStyle/>
          <a:p>
            <a:pPr>
              <a:defRPr/>
            </a:pPr>
            <a:fld id="{5734B508-35AB-CA4F-84E9-91F2D41C4D46}" type="slidenum">
              <a:rPr lang="it-IT" altLang="en-US" smtClean="0"/>
              <a:pPr>
                <a:defRPr/>
              </a:pPr>
              <a:t>30</a:t>
            </a:fld>
            <a:endParaRPr lang="it-IT" altLang="en-US"/>
          </a:p>
        </p:txBody>
      </p:sp>
    </p:spTree>
    <p:extLst>
      <p:ext uri="{BB962C8B-B14F-4D97-AF65-F5344CB8AC3E}">
        <p14:creationId xmlns:p14="http://schemas.microsoft.com/office/powerpoint/2010/main" val="16623528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g1959ef893c8_0_0"/>
          <p:cNvSpPr/>
          <p:nvPr/>
        </p:nvSpPr>
        <p:spPr>
          <a:xfrm>
            <a:off x="606984" y="2069210"/>
            <a:ext cx="8074575" cy="1169325"/>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endParaRPr sz="1350"/>
          </a:p>
        </p:txBody>
      </p:sp>
      <p:sp>
        <p:nvSpPr>
          <p:cNvPr id="413" name="Google Shape;413;g1959ef893c8_0_0"/>
          <p:cNvSpPr txBox="1">
            <a:spLocks noGrp="1"/>
          </p:cNvSpPr>
          <p:nvPr>
            <p:ph type="title"/>
          </p:nvPr>
        </p:nvSpPr>
        <p:spPr>
          <a:xfrm>
            <a:off x="457200" y="1067562"/>
            <a:ext cx="8229600" cy="369225"/>
          </a:xfrm>
          <a:prstGeom prst="rect">
            <a:avLst/>
          </a:prstGeom>
        </p:spPr>
        <p:txBody>
          <a:bodyPr spcFirstLastPara="1" vert="horz" wrap="square" lIns="91425" tIns="91425" rIns="91425" bIns="91425" rtlCol="0" anchor="t" anchorCtr="0">
            <a:normAutofit fontScale="90000"/>
          </a:bodyPr>
          <a:lstStyle/>
          <a:p>
            <a:r>
              <a:rPr lang="en-US"/>
              <a:t>What is AIOps?</a:t>
            </a:r>
            <a:endParaRPr/>
          </a:p>
        </p:txBody>
      </p:sp>
      <p:sp>
        <p:nvSpPr>
          <p:cNvPr id="414" name="Google Shape;414;g1959ef893c8_0_0"/>
          <p:cNvSpPr/>
          <p:nvPr/>
        </p:nvSpPr>
        <p:spPr>
          <a:xfrm>
            <a:off x="3110350" y="2157425"/>
            <a:ext cx="5580900" cy="1012275"/>
          </a:xfrm>
          <a:prstGeom prst="roundRect">
            <a:avLst>
              <a:gd name="adj" fmla="val 16667"/>
            </a:avLst>
          </a:prstGeom>
          <a:noFill/>
          <a:ln>
            <a:noFill/>
          </a:ln>
        </p:spPr>
        <p:txBody>
          <a:bodyPr spcFirstLastPara="1" wrap="square" lIns="91425" tIns="91425" rIns="91425" bIns="91425" anchor="ctr" anchorCtr="0">
            <a:noAutofit/>
          </a:bodyPr>
          <a:lstStyle/>
          <a:p>
            <a:r>
              <a:rPr lang="en-US" sz="1575" i="1">
                <a:solidFill>
                  <a:srgbClr val="666666"/>
                </a:solidFill>
              </a:rPr>
              <a:t>AIOps </a:t>
            </a:r>
            <a:r>
              <a:rPr lang="en-US" sz="1575" b="1" i="1">
                <a:solidFill>
                  <a:schemeClr val="accent1"/>
                </a:solidFill>
              </a:rPr>
              <a:t>combines big data and machine learning to automate IT operations processes</a:t>
            </a:r>
            <a:r>
              <a:rPr lang="en-US" sz="1575" i="1">
                <a:solidFill>
                  <a:schemeClr val="accent1"/>
                </a:solidFill>
              </a:rPr>
              <a:t>,</a:t>
            </a:r>
            <a:r>
              <a:rPr lang="en-US" sz="1575" i="1">
                <a:solidFill>
                  <a:srgbClr val="666666"/>
                </a:solidFill>
              </a:rPr>
              <a:t> including event correlation, anomaly detection and causality determination.</a:t>
            </a:r>
            <a:endParaRPr sz="1575" i="1">
              <a:solidFill>
                <a:srgbClr val="666666"/>
              </a:solidFill>
            </a:endParaRPr>
          </a:p>
        </p:txBody>
      </p:sp>
      <p:sp>
        <p:nvSpPr>
          <p:cNvPr id="415" name="Google Shape;415;g1959ef893c8_0_0"/>
          <p:cNvSpPr/>
          <p:nvPr/>
        </p:nvSpPr>
        <p:spPr>
          <a:xfrm>
            <a:off x="214750" y="4352663"/>
            <a:ext cx="3048525" cy="1012275"/>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r>
              <a:rPr lang="en-US" sz="1200" i="1">
                <a:solidFill>
                  <a:srgbClr val="666666"/>
                </a:solidFill>
              </a:rPr>
              <a:t>Software that </a:t>
            </a:r>
            <a:r>
              <a:rPr lang="en-US" sz="1200" b="1" i="1">
                <a:solidFill>
                  <a:schemeClr val="accent1"/>
                </a:solidFill>
              </a:rPr>
              <a:t>applies AI/ML or other advanced analytics to business and operations data</a:t>
            </a:r>
            <a:r>
              <a:rPr lang="en-US" sz="1200" i="1">
                <a:solidFill>
                  <a:srgbClr val="666666"/>
                </a:solidFill>
              </a:rPr>
              <a:t> to make correlations and provide prescriptive and predictive answers in real time. </a:t>
            </a:r>
            <a:endParaRPr sz="1200" i="1">
              <a:solidFill>
                <a:srgbClr val="666666"/>
              </a:solidFill>
            </a:endParaRPr>
          </a:p>
        </p:txBody>
      </p:sp>
      <p:pic>
        <p:nvPicPr>
          <p:cNvPr id="416" name="Google Shape;416;g1959ef893c8_0_0"/>
          <p:cNvPicPr preferRelativeResize="0"/>
          <p:nvPr/>
        </p:nvPicPr>
        <p:blipFill>
          <a:blip r:embed="rId3">
            <a:alphaModFix/>
          </a:blip>
          <a:stretch>
            <a:fillRect/>
          </a:stretch>
        </p:blipFill>
        <p:spPr>
          <a:xfrm>
            <a:off x="758250" y="2379764"/>
            <a:ext cx="2240226" cy="515250"/>
          </a:xfrm>
          <a:prstGeom prst="rect">
            <a:avLst/>
          </a:prstGeom>
          <a:noFill/>
          <a:ln>
            <a:noFill/>
          </a:ln>
        </p:spPr>
      </p:pic>
      <p:pic>
        <p:nvPicPr>
          <p:cNvPr id="417" name="Google Shape;417;g1959ef893c8_0_0"/>
          <p:cNvPicPr preferRelativeResize="0"/>
          <p:nvPr/>
        </p:nvPicPr>
        <p:blipFill>
          <a:blip r:embed="rId4">
            <a:alphaModFix/>
          </a:blip>
          <a:stretch>
            <a:fillRect/>
          </a:stretch>
        </p:blipFill>
        <p:spPr>
          <a:xfrm>
            <a:off x="623915" y="3940360"/>
            <a:ext cx="2047724" cy="326224"/>
          </a:xfrm>
          <a:prstGeom prst="rect">
            <a:avLst/>
          </a:prstGeom>
          <a:noFill/>
          <a:ln>
            <a:noFill/>
          </a:ln>
        </p:spPr>
      </p:pic>
      <p:cxnSp>
        <p:nvCxnSpPr>
          <p:cNvPr id="418" name="Google Shape;418;g1959ef893c8_0_0"/>
          <p:cNvCxnSpPr/>
          <p:nvPr/>
        </p:nvCxnSpPr>
        <p:spPr>
          <a:xfrm flipH="1">
            <a:off x="402200" y="4362625"/>
            <a:ext cx="2596275" cy="8325"/>
          </a:xfrm>
          <a:prstGeom prst="straightConnector1">
            <a:avLst/>
          </a:prstGeom>
          <a:noFill/>
          <a:ln w="28575" cap="rnd" cmpd="sng">
            <a:solidFill>
              <a:schemeClr val="accent1"/>
            </a:solidFill>
            <a:prstDash val="solid"/>
            <a:round/>
            <a:headEnd type="none" w="sm" len="sm"/>
            <a:tailEnd type="none" w="med" len="med"/>
          </a:ln>
        </p:spPr>
      </p:cxnSp>
      <p:cxnSp>
        <p:nvCxnSpPr>
          <p:cNvPr id="419" name="Google Shape;419;g1959ef893c8_0_0"/>
          <p:cNvCxnSpPr/>
          <p:nvPr/>
        </p:nvCxnSpPr>
        <p:spPr>
          <a:xfrm>
            <a:off x="3154824" y="2278043"/>
            <a:ext cx="0" cy="782100"/>
          </a:xfrm>
          <a:prstGeom prst="straightConnector1">
            <a:avLst/>
          </a:prstGeom>
          <a:noFill/>
          <a:ln w="28575" cap="rnd" cmpd="sng">
            <a:solidFill>
              <a:schemeClr val="accent1"/>
            </a:solidFill>
            <a:prstDash val="solid"/>
            <a:round/>
            <a:headEnd type="none" w="sm" len="sm"/>
            <a:tailEnd type="none" w="med" len="med"/>
          </a:ln>
        </p:spPr>
      </p:cxnSp>
      <p:pic>
        <p:nvPicPr>
          <p:cNvPr id="420" name="Google Shape;420;g1959ef893c8_0_0"/>
          <p:cNvPicPr preferRelativeResize="0"/>
          <p:nvPr/>
        </p:nvPicPr>
        <p:blipFill rotWithShape="1">
          <a:blip r:embed="rId5">
            <a:alphaModFix/>
          </a:blip>
          <a:srcRect l="9763" t="25505" r="10402" b="25500"/>
          <a:stretch/>
        </p:blipFill>
        <p:spPr>
          <a:xfrm>
            <a:off x="3741724" y="3683989"/>
            <a:ext cx="1679423" cy="687034"/>
          </a:xfrm>
          <a:prstGeom prst="rect">
            <a:avLst/>
          </a:prstGeom>
          <a:noFill/>
          <a:ln>
            <a:noFill/>
          </a:ln>
        </p:spPr>
      </p:pic>
      <p:sp>
        <p:nvSpPr>
          <p:cNvPr id="421" name="Google Shape;421;g1959ef893c8_0_0"/>
          <p:cNvSpPr/>
          <p:nvPr/>
        </p:nvSpPr>
        <p:spPr>
          <a:xfrm>
            <a:off x="6031675" y="4352663"/>
            <a:ext cx="3153600" cy="1415475"/>
          </a:xfrm>
          <a:prstGeom prst="roundRect">
            <a:avLst>
              <a:gd name="adj" fmla="val 16667"/>
            </a:avLst>
          </a:prstGeom>
          <a:noFill/>
          <a:ln>
            <a:noFill/>
          </a:ln>
        </p:spPr>
        <p:txBody>
          <a:bodyPr spcFirstLastPara="1" wrap="square" lIns="91425" tIns="91425" rIns="91425" bIns="91425" anchor="ctr" anchorCtr="0">
            <a:noAutofit/>
          </a:bodyPr>
          <a:lstStyle/>
          <a:p>
            <a:r>
              <a:rPr lang="en-US" sz="1200" i="1">
                <a:solidFill>
                  <a:srgbClr val="666666"/>
                </a:solidFill>
              </a:rPr>
              <a:t>The </a:t>
            </a:r>
            <a:r>
              <a:rPr lang="en-US" sz="1200" b="1" i="1">
                <a:solidFill>
                  <a:schemeClr val="accent1"/>
                </a:solidFill>
              </a:rPr>
              <a:t>application of analytic capabilities (i.e., ML, AI, NLP, etc.) on IT operations data</a:t>
            </a:r>
            <a:r>
              <a:rPr lang="en-US" sz="1200" b="1" i="1">
                <a:solidFill>
                  <a:srgbClr val="666666"/>
                </a:solidFill>
              </a:rPr>
              <a:t> </a:t>
            </a:r>
            <a:r>
              <a:rPr lang="en-US" sz="1200" i="1">
                <a:solidFill>
                  <a:srgbClr val="666666"/>
                </a:solidFill>
              </a:rPr>
              <a:t>sources to automatically solve specific operational challenges, often describing, diagnosing, or recommending a course of action to allow IT to be more proactive.</a:t>
            </a:r>
            <a:endParaRPr sz="1200" i="1">
              <a:solidFill>
                <a:srgbClr val="666666"/>
              </a:solidFill>
            </a:endParaRPr>
          </a:p>
        </p:txBody>
      </p:sp>
      <p:sp>
        <p:nvSpPr>
          <p:cNvPr id="422" name="Google Shape;422;g1959ef893c8_0_0"/>
          <p:cNvSpPr/>
          <p:nvPr/>
        </p:nvSpPr>
        <p:spPr>
          <a:xfrm>
            <a:off x="3249300" y="4352663"/>
            <a:ext cx="2938275" cy="939375"/>
          </a:xfrm>
          <a:prstGeom prst="roundRect">
            <a:avLst>
              <a:gd name="adj" fmla="val 16667"/>
            </a:avLst>
          </a:prstGeom>
          <a:noFill/>
          <a:ln>
            <a:noFill/>
          </a:ln>
        </p:spPr>
        <p:txBody>
          <a:bodyPr spcFirstLastPara="1" wrap="square" lIns="91425" tIns="91425" rIns="91425" bIns="91425" anchor="ctr" anchorCtr="0">
            <a:noAutofit/>
          </a:bodyPr>
          <a:lstStyle/>
          <a:p>
            <a:r>
              <a:rPr lang="en-US" sz="1200" i="1">
                <a:solidFill>
                  <a:srgbClr val="666666"/>
                </a:solidFill>
              </a:rPr>
              <a:t>AIOps broadly is </a:t>
            </a:r>
            <a:r>
              <a:rPr lang="en-US" sz="1200" b="1" i="1">
                <a:solidFill>
                  <a:schemeClr val="accent1"/>
                </a:solidFill>
              </a:rPr>
              <a:t>any tool in the monitoring and incident-response tool chain that uses machine learning</a:t>
            </a:r>
            <a:r>
              <a:rPr lang="en-US" sz="1200" i="1">
                <a:solidFill>
                  <a:srgbClr val="666666"/>
                </a:solidFill>
              </a:rPr>
              <a:t> technology.</a:t>
            </a:r>
            <a:endParaRPr sz="1200" i="1">
              <a:solidFill>
                <a:srgbClr val="666666"/>
              </a:solidFill>
            </a:endParaRPr>
          </a:p>
        </p:txBody>
      </p:sp>
      <p:pic>
        <p:nvPicPr>
          <p:cNvPr id="423" name="Google Shape;423;g1959ef893c8_0_0"/>
          <p:cNvPicPr preferRelativeResize="0"/>
          <p:nvPr/>
        </p:nvPicPr>
        <p:blipFill>
          <a:blip r:embed="rId6">
            <a:alphaModFix/>
          </a:blip>
          <a:stretch>
            <a:fillRect/>
          </a:stretch>
        </p:blipFill>
        <p:spPr>
          <a:xfrm>
            <a:off x="6740251" y="3819842"/>
            <a:ext cx="1636532" cy="436850"/>
          </a:xfrm>
          <a:prstGeom prst="rect">
            <a:avLst/>
          </a:prstGeom>
          <a:noFill/>
          <a:ln>
            <a:noFill/>
          </a:ln>
        </p:spPr>
      </p:pic>
      <p:cxnSp>
        <p:nvCxnSpPr>
          <p:cNvPr id="424" name="Google Shape;424;g1959ef893c8_0_0"/>
          <p:cNvCxnSpPr/>
          <p:nvPr/>
        </p:nvCxnSpPr>
        <p:spPr>
          <a:xfrm flipH="1">
            <a:off x="3339475" y="4362625"/>
            <a:ext cx="2596275" cy="8325"/>
          </a:xfrm>
          <a:prstGeom prst="straightConnector1">
            <a:avLst/>
          </a:prstGeom>
          <a:noFill/>
          <a:ln w="28575" cap="rnd" cmpd="sng">
            <a:solidFill>
              <a:schemeClr val="accent1"/>
            </a:solidFill>
            <a:prstDash val="solid"/>
            <a:round/>
            <a:headEnd type="none" w="sm" len="sm"/>
            <a:tailEnd type="none" w="med" len="med"/>
          </a:ln>
        </p:spPr>
      </p:cxnSp>
      <p:cxnSp>
        <p:nvCxnSpPr>
          <p:cNvPr id="425" name="Google Shape;425;g1959ef893c8_0_0"/>
          <p:cNvCxnSpPr/>
          <p:nvPr/>
        </p:nvCxnSpPr>
        <p:spPr>
          <a:xfrm flipH="1">
            <a:off x="6249575" y="4362625"/>
            <a:ext cx="2596275" cy="8325"/>
          </a:xfrm>
          <a:prstGeom prst="straightConnector1">
            <a:avLst/>
          </a:prstGeom>
          <a:noFill/>
          <a:ln w="28575" cap="rnd" cmpd="sng">
            <a:solidFill>
              <a:schemeClr val="accent1"/>
            </a:solidFill>
            <a:prstDash val="solid"/>
            <a:round/>
            <a:headEnd type="none" w="sm" len="sm"/>
            <a:tailEnd type="none" w="med" len="med"/>
          </a:ln>
        </p:spPr>
      </p:cxnSp>
      <p:sp>
        <p:nvSpPr>
          <p:cNvPr id="2" name="Slide Number Placeholder 1">
            <a:extLst>
              <a:ext uri="{FF2B5EF4-FFF2-40B4-BE49-F238E27FC236}">
                <a16:creationId xmlns:a16="http://schemas.microsoft.com/office/drawing/2014/main" id="{A11A56DF-9CCA-B08E-D33A-6D51CAC8B9BC}"/>
              </a:ext>
            </a:extLst>
          </p:cNvPr>
          <p:cNvSpPr>
            <a:spLocks noGrp="1"/>
          </p:cNvSpPr>
          <p:nvPr>
            <p:ph type="sldNum" idx="12"/>
          </p:nvPr>
        </p:nvSpPr>
        <p:spPr/>
        <p:txBody>
          <a:bodyPr/>
          <a:lstStyle/>
          <a:p>
            <a:fld id="{00000000-1234-1234-1234-123412341234}" type="slidenum">
              <a:rPr lang="en-US" smtClean="0"/>
              <a:pPr/>
              <a:t>31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2"/>
                                        </p:tgtEl>
                                        <p:attrNameLst>
                                          <p:attrName>style.visibility</p:attrName>
                                        </p:attrNameLst>
                                      </p:cBhvr>
                                      <p:to>
                                        <p:strVal val="visible"/>
                                      </p:to>
                                    </p:set>
                                    <p:animEffect transition="in" filter="fade">
                                      <p:cBhvr>
                                        <p:cTn id="7" dur="1000"/>
                                        <p:tgtEl>
                                          <p:spTgt spid="4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5"/>
                                        </p:tgtEl>
                                        <p:attrNameLst>
                                          <p:attrName>style.visibility</p:attrName>
                                        </p:attrNameLst>
                                      </p:cBhvr>
                                      <p:to>
                                        <p:strVal val="visible"/>
                                      </p:to>
                                    </p:set>
                                    <p:animEffect transition="in" filter="fade">
                                      <p:cBhvr>
                                        <p:cTn id="12" dur="800"/>
                                        <p:tgtEl>
                                          <p:spTgt spid="415"/>
                                        </p:tgtEl>
                                      </p:cBhvr>
                                    </p:animEffect>
                                  </p:childTnLst>
                                </p:cTn>
                              </p:par>
                              <p:par>
                                <p:cTn id="13" presetID="10" presetClass="entr" presetSubtype="0" fill="hold" nodeType="withEffect">
                                  <p:stCondLst>
                                    <p:cond delay="0"/>
                                  </p:stCondLst>
                                  <p:childTnLst>
                                    <p:set>
                                      <p:cBhvr>
                                        <p:cTn id="14" dur="1" fill="hold">
                                          <p:stCondLst>
                                            <p:cond delay="0"/>
                                          </p:stCondLst>
                                        </p:cTn>
                                        <p:tgtEl>
                                          <p:spTgt spid="417"/>
                                        </p:tgtEl>
                                        <p:attrNameLst>
                                          <p:attrName>style.visibility</p:attrName>
                                        </p:attrNameLst>
                                      </p:cBhvr>
                                      <p:to>
                                        <p:strVal val="visible"/>
                                      </p:to>
                                    </p:set>
                                    <p:animEffect transition="in" filter="fade">
                                      <p:cBhvr>
                                        <p:cTn id="15" dur="1000"/>
                                        <p:tgtEl>
                                          <p:spTgt spid="417"/>
                                        </p:tgtEl>
                                      </p:cBhvr>
                                    </p:animEffect>
                                  </p:childTnLst>
                                </p:cTn>
                              </p:par>
                              <p:par>
                                <p:cTn id="16" presetID="10" presetClass="entr" presetSubtype="0" fill="hold" nodeType="withEffect">
                                  <p:stCondLst>
                                    <p:cond delay="0"/>
                                  </p:stCondLst>
                                  <p:childTnLst>
                                    <p:set>
                                      <p:cBhvr>
                                        <p:cTn id="17" dur="1" fill="hold">
                                          <p:stCondLst>
                                            <p:cond delay="0"/>
                                          </p:stCondLst>
                                        </p:cTn>
                                        <p:tgtEl>
                                          <p:spTgt spid="418"/>
                                        </p:tgtEl>
                                        <p:attrNameLst>
                                          <p:attrName>style.visibility</p:attrName>
                                        </p:attrNameLst>
                                      </p:cBhvr>
                                      <p:to>
                                        <p:strVal val="visible"/>
                                      </p:to>
                                    </p:set>
                                    <p:animEffect transition="in" filter="fade">
                                      <p:cBhvr>
                                        <p:cTn id="18" dur="1000"/>
                                        <p:tgtEl>
                                          <p:spTgt spid="418"/>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420"/>
                                        </p:tgtEl>
                                        <p:attrNameLst>
                                          <p:attrName>style.visibility</p:attrName>
                                        </p:attrNameLst>
                                      </p:cBhvr>
                                      <p:to>
                                        <p:strVal val="visible"/>
                                      </p:to>
                                    </p:set>
                                    <p:animEffect transition="in" filter="fade">
                                      <p:cBhvr>
                                        <p:cTn id="22" dur="800"/>
                                        <p:tgtEl>
                                          <p:spTgt spid="420"/>
                                        </p:tgtEl>
                                      </p:cBhvr>
                                    </p:animEffect>
                                  </p:childTnLst>
                                </p:cTn>
                              </p:par>
                              <p:par>
                                <p:cTn id="23" presetID="10" presetClass="entr" presetSubtype="0" fill="hold" nodeType="withEffect">
                                  <p:stCondLst>
                                    <p:cond delay="0"/>
                                  </p:stCondLst>
                                  <p:childTnLst>
                                    <p:set>
                                      <p:cBhvr>
                                        <p:cTn id="24" dur="1" fill="hold">
                                          <p:stCondLst>
                                            <p:cond delay="0"/>
                                          </p:stCondLst>
                                        </p:cTn>
                                        <p:tgtEl>
                                          <p:spTgt spid="422"/>
                                        </p:tgtEl>
                                        <p:attrNameLst>
                                          <p:attrName>style.visibility</p:attrName>
                                        </p:attrNameLst>
                                      </p:cBhvr>
                                      <p:to>
                                        <p:strVal val="visible"/>
                                      </p:to>
                                    </p:set>
                                    <p:animEffect transition="in" filter="fade">
                                      <p:cBhvr>
                                        <p:cTn id="25" dur="1000"/>
                                        <p:tgtEl>
                                          <p:spTgt spid="422"/>
                                        </p:tgtEl>
                                      </p:cBhvr>
                                    </p:animEffect>
                                  </p:childTnLst>
                                </p:cTn>
                              </p:par>
                              <p:par>
                                <p:cTn id="26" presetID="10" presetClass="entr" presetSubtype="0" fill="hold" nodeType="withEffect">
                                  <p:stCondLst>
                                    <p:cond delay="0"/>
                                  </p:stCondLst>
                                  <p:childTnLst>
                                    <p:set>
                                      <p:cBhvr>
                                        <p:cTn id="27" dur="1" fill="hold">
                                          <p:stCondLst>
                                            <p:cond delay="0"/>
                                          </p:stCondLst>
                                        </p:cTn>
                                        <p:tgtEl>
                                          <p:spTgt spid="424"/>
                                        </p:tgtEl>
                                        <p:attrNameLst>
                                          <p:attrName>style.visibility</p:attrName>
                                        </p:attrNameLst>
                                      </p:cBhvr>
                                      <p:to>
                                        <p:strVal val="visible"/>
                                      </p:to>
                                    </p:set>
                                    <p:animEffect transition="in" filter="fade">
                                      <p:cBhvr>
                                        <p:cTn id="28" dur="1000"/>
                                        <p:tgtEl>
                                          <p:spTgt spid="424"/>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421"/>
                                        </p:tgtEl>
                                        <p:attrNameLst>
                                          <p:attrName>style.visibility</p:attrName>
                                        </p:attrNameLst>
                                      </p:cBhvr>
                                      <p:to>
                                        <p:strVal val="visible"/>
                                      </p:to>
                                    </p:set>
                                    <p:animEffect transition="in" filter="fade">
                                      <p:cBhvr>
                                        <p:cTn id="32" dur="800"/>
                                        <p:tgtEl>
                                          <p:spTgt spid="421"/>
                                        </p:tgtEl>
                                      </p:cBhvr>
                                    </p:animEffect>
                                  </p:childTnLst>
                                </p:cTn>
                              </p:par>
                              <p:par>
                                <p:cTn id="33" presetID="10" presetClass="entr" presetSubtype="0" fill="hold" nodeType="withEffect">
                                  <p:stCondLst>
                                    <p:cond delay="0"/>
                                  </p:stCondLst>
                                  <p:childTnLst>
                                    <p:set>
                                      <p:cBhvr>
                                        <p:cTn id="34" dur="1" fill="hold">
                                          <p:stCondLst>
                                            <p:cond delay="0"/>
                                          </p:stCondLst>
                                        </p:cTn>
                                        <p:tgtEl>
                                          <p:spTgt spid="423"/>
                                        </p:tgtEl>
                                        <p:attrNameLst>
                                          <p:attrName>style.visibility</p:attrName>
                                        </p:attrNameLst>
                                      </p:cBhvr>
                                      <p:to>
                                        <p:strVal val="visible"/>
                                      </p:to>
                                    </p:set>
                                    <p:animEffect transition="in" filter="fade">
                                      <p:cBhvr>
                                        <p:cTn id="35" dur="1000"/>
                                        <p:tgtEl>
                                          <p:spTgt spid="423"/>
                                        </p:tgtEl>
                                      </p:cBhvr>
                                    </p:animEffect>
                                  </p:childTnLst>
                                </p:cTn>
                              </p:par>
                              <p:par>
                                <p:cTn id="36" presetID="10" presetClass="entr" presetSubtype="0" fill="hold" nodeType="withEffect">
                                  <p:stCondLst>
                                    <p:cond delay="0"/>
                                  </p:stCondLst>
                                  <p:childTnLst>
                                    <p:set>
                                      <p:cBhvr>
                                        <p:cTn id="37" dur="1" fill="hold">
                                          <p:stCondLst>
                                            <p:cond delay="0"/>
                                          </p:stCondLst>
                                        </p:cTn>
                                        <p:tgtEl>
                                          <p:spTgt spid="425"/>
                                        </p:tgtEl>
                                        <p:attrNameLst>
                                          <p:attrName>style.visibility</p:attrName>
                                        </p:attrNameLst>
                                      </p:cBhvr>
                                      <p:to>
                                        <p:strVal val="visible"/>
                                      </p:to>
                                    </p:set>
                                    <p:animEffect transition="in" filter="fade">
                                      <p:cBhvr>
                                        <p:cTn id="38" dur="1000"/>
                                        <p:tgtEl>
                                          <p:spTgt spid="4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g193b087b2a6_0_1983"/>
          <p:cNvSpPr txBox="1">
            <a:spLocks noGrp="1"/>
          </p:cNvSpPr>
          <p:nvPr>
            <p:ph type="title"/>
          </p:nvPr>
        </p:nvSpPr>
        <p:spPr>
          <a:xfrm>
            <a:off x="457200" y="1181862"/>
            <a:ext cx="8229600" cy="554175"/>
          </a:xfrm>
          <a:prstGeom prst="rect">
            <a:avLst/>
          </a:prstGeom>
          <a:noFill/>
          <a:ln>
            <a:noFill/>
          </a:ln>
        </p:spPr>
        <p:txBody>
          <a:bodyPr spcFirstLastPara="1" vert="horz" wrap="square" lIns="91425" tIns="91425" rIns="91425" bIns="91425" rtlCol="0" anchor="t" anchorCtr="0">
            <a:noAutofit/>
          </a:bodyPr>
          <a:lstStyle/>
          <a:p>
            <a:pPr>
              <a:lnSpc>
                <a:spcPct val="90000"/>
              </a:lnSpc>
            </a:pPr>
            <a:r>
              <a:rPr lang="en-US" sz="2475" dirty="0" err="1"/>
              <a:t>Operationalising</a:t>
            </a:r>
            <a:r>
              <a:rPr lang="en-US" sz="2475" dirty="0"/>
              <a:t> AIOps</a:t>
            </a:r>
            <a:endParaRPr b="1" dirty="0">
              <a:solidFill>
                <a:schemeClr val="dk2"/>
              </a:solidFill>
            </a:endParaRPr>
          </a:p>
          <a:p>
            <a:pPr>
              <a:lnSpc>
                <a:spcPct val="90000"/>
              </a:lnSpc>
              <a:buClr>
                <a:srgbClr val="00592F"/>
              </a:buClr>
              <a:buSzPts val="3300"/>
            </a:pPr>
            <a:endParaRPr sz="2475" dirty="0"/>
          </a:p>
          <a:p>
            <a:endParaRPr dirty="0"/>
          </a:p>
        </p:txBody>
      </p:sp>
      <p:sp>
        <p:nvSpPr>
          <p:cNvPr id="431" name="Google Shape;431;g193b087b2a6_0_1983"/>
          <p:cNvSpPr/>
          <p:nvPr/>
        </p:nvSpPr>
        <p:spPr>
          <a:xfrm>
            <a:off x="0" y="2090300"/>
            <a:ext cx="9144000" cy="2981925"/>
          </a:xfrm>
          <a:prstGeom prst="rect">
            <a:avLst/>
          </a:prstGeom>
          <a:solidFill>
            <a:srgbClr val="F2F2F2"/>
          </a:solidFill>
          <a:ln>
            <a:noFill/>
          </a:ln>
        </p:spPr>
        <p:txBody>
          <a:bodyPr spcFirstLastPara="1" wrap="square" lIns="91425" tIns="45694" rIns="91425" bIns="45694" anchor="ctr" anchorCtr="0">
            <a:noAutofit/>
          </a:bodyPr>
          <a:lstStyle/>
          <a:p>
            <a:pPr algn="ctr">
              <a:buClr>
                <a:srgbClr val="000000"/>
              </a:buClr>
              <a:buSzPts val="1900"/>
            </a:pPr>
            <a:endParaRPr sz="1425">
              <a:solidFill>
                <a:srgbClr val="FFFFFF"/>
              </a:solidFill>
              <a:latin typeface="Arial"/>
              <a:ea typeface="Arial"/>
              <a:cs typeface="Arial"/>
              <a:sym typeface="Arial"/>
            </a:endParaRPr>
          </a:p>
        </p:txBody>
      </p:sp>
      <p:sp>
        <p:nvSpPr>
          <p:cNvPr id="432" name="Google Shape;432;g193b087b2a6_0_1983"/>
          <p:cNvSpPr/>
          <p:nvPr/>
        </p:nvSpPr>
        <p:spPr>
          <a:xfrm>
            <a:off x="550864" y="2305068"/>
            <a:ext cx="1670400" cy="2428875"/>
          </a:xfrm>
          <a:prstGeom prst="rect">
            <a:avLst/>
          </a:prstGeom>
          <a:solidFill>
            <a:schemeClr val="lt1">
              <a:alpha val="15686"/>
            </a:schemeClr>
          </a:solidFill>
          <a:ln>
            <a:noFill/>
          </a:ln>
        </p:spPr>
        <p:txBody>
          <a:bodyPr spcFirstLastPara="1" wrap="square" lIns="91425" tIns="45694" rIns="91425" bIns="45694" anchor="ctr" anchorCtr="0">
            <a:noAutofit/>
          </a:bodyPr>
          <a:lstStyle/>
          <a:p>
            <a:pPr algn="ctr">
              <a:buClr>
                <a:srgbClr val="000000"/>
              </a:buClr>
              <a:buSzPts val="1900"/>
            </a:pPr>
            <a:endParaRPr sz="1425">
              <a:solidFill>
                <a:srgbClr val="FFFFFF"/>
              </a:solidFill>
              <a:latin typeface="Arial"/>
              <a:ea typeface="Arial"/>
              <a:cs typeface="Arial"/>
              <a:sym typeface="Arial"/>
            </a:endParaRPr>
          </a:p>
        </p:txBody>
      </p:sp>
      <p:grpSp>
        <p:nvGrpSpPr>
          <p:cNvPr id="433" name="Google Shape;433;g193b087b2a6_0_1983"/>
          <p:cNvGrpSpPr/>
          <p:nvPr/>
        </p:nvGrpSpPr>
        <p:grpSpPr>
          <a:xfrm>
            <a:off x="271618" y="2320989"/>
            <a:ext cx="1971476" cy="2599985"/>
            <a:chOff x="271625" y="1387574"/>
            <a:chExt cx="1971525" cy="2600050"/>
          </a:xfrm>
        </p:grpSpPr>
        <p:pic>
          <p:nvPicPr>
            <p:cNvPr id="434" name="Google Shape;434;g193b087b2a6_0_1983"/>
            <p:cNvPicPr preferRelativeResize="0"/>
            <p:nvPr/>
          </p:nvPicPr>
          <p:blipFill rotWithShape="1">
            <a:blip r:embed="rId3">
              <a:alphaModFix/>
            </a:blip>
            <a:srcRect/>
            <a:stretch/>
          </p:blipFill>
          <p:spPr>
            <a:xfrm>
              <a:off x="271625" y="1387574"/>
              <a:ext cx="1971525" cy="2600050"/>
            </a:xfrm>
            <a:prstGeom prst="rect">
              <a:avLst/>
            </a:prstGeom>
            <a:noFill/>
            <a:ln>
              <a:noFill/>
            </a:ln>
          </p:spPr>
        </p:pic>
        <p:sp>
          <p:nvSpPr>
            <p:cNvPr id="435" name="Google Shape;435;g193b087b2a6_0_1983"/>
            <p:cNvSpPr/>
            <p:nvPr/>
          </p:nvSpPr>
          <p:spPr>
            <a:xfrm>
              <a:off x="908533" y="2185252"/>
              <a:ext cx="909600" cy="909600"/>
            </a:xfrm>
            <a:prstGeom prst="ellipse">
              <a:avLst/>
            </a:prstGeom>
            <a:solidFill>
              <a:schemeClr val="lt1"/>
            </a:solidFill>
            <a:ln>
              <a:noFill/>
            </a:ln>
          </p:spPr>
          <p:txBody>
            <a:bodyPr spcFirstLastPara="1" wrap="square" lIns="0" tIns="91425" rIns="0" bIns="91425" anchor="ctr" anchorCtr="0">
              <a:noAutofit/>
            </a:bodyPr>
            <a:lstStyle/>
            <a:p>
              <a:pPr algn="ctr">
                <a:buClr>
                  <a:srgbClr val="000000"/>
                </a:buClr>
                <a:buSzPts val="1200"/>
              </a:pPr>
              <a:r>
                <a:rPr lang="en-US" sz="900">
                  <a:solidFill>
                    <a:srgbClr val="000000"/>
                  </a:solidFill>
                  <a:latin typeface="Helvetica Neue Light"/>
                  <a:ea typeface="Helvetica Neue Light"/>
                  <a:cs typeface="Helvetica Neue Light"/>
                  <a:sym typeface="Helvetica Neue Light"/>
                </a:rPr>
                <a:t>Work, Data, Customer Signals </a:t>
              </a:r>
              <a:br>
                <a:rPr lang="en-US" sz="900">
                  <a:solidFill>
                    <a:srgbClr val="000000"/>
                  </a:solidFill>
                  <a:latin typeface="Helvetica Neue Light"/>
                  <a:ea typeface="Helvetica Neue Light"/>
                  <a:cs typeface="Helvetica Neue Light"/>
                  <a:sym typeface="Helvetica Neue Light"/>
                </a:rPr>
              </a:br>
              <a:r>
                <a:rPr lang="en-US" sz="900">
                  <a:solidFill>
                    <a:srgbClr val="000000"/>
                  </a:solidFill>
                  <a:latin typeface="Helvetica Neue Light"/>
                  <a:ea typeface="Helvetica Neue Light"/>
                  <a:cs typeface="Helvetica Neue Light"/>
                  <a:sym typeface="Helvetica Neue Light"/>
                </a:rPr>
                <a:t>and Events</a:t>
              </a:r>
              <a:endParaRPr sz="1425">
                <a:solidFill>
                  <a:srgbClr val="000000"/>
                </a:solidFill>
                <a:latin typeface="Arial"/>
                <a:ea typeface="Arial"/>
                <a:cs typeface="Arial"/>
                <a:sym typeface="Arial"/>
              </a:endParaRPr>
            </a:p>
          </p:txBody>
        </p:sp>
      </p:grpSp>
      <p:grpSp>
        <p:nvGrpSpPr>
          <p:cNvPr id="436" name="Google Shape;436;g193b087b2a6_0_1983"/>
          <p:cNvGrpSpPr/>
          <p:nvPr/>
        </p:nvGrpSpPr>
        <p:grpSpPr>
          <a:xfrm>
            <a:off x="2619264" y="3008283"/>
            <a:ext cx="3138502" cy="1525137"/>
            <a:chOff x="2619321" y="2227350"/>
            <a:chExt cx="3138580" cy="821324"/>
          </a:xfrm>
        </p:grpSpPr>
        <p:sp>
          <p:nvSpPr>
            <p:cNvPr id="437" name="Google Shape;437;g193b087b2a6_0_1983"/>
            <p:cNvSpPr txBox="1"/>
            <p:nvPr/>
          </p:nvSpPr>
          <p:spPr>
            <a:xfrm>
              <a:off x="4829701" y="2227350"/>
              <a:ext cx="928200" cy="364800"/>
            </a:xfrm>
            <a:prstGeom prst="rect">
              <a:avLst/>
            </a:prstGeom>
            <a:noFill/>
            <a:ln>
              <a:noFill/>
            </a:ln>
          </p:spPr>
          <p:txBody>
            <a:bodyPr spcFirstLastPara="1" wrap="square" lIns="91425" tIns="91425" rIns="91425" bIns="91425" anchor="t" anchorCtr="0">
              <a:noAutofit/>
            </a:bodyPr>
            <a:lstStyle/>
            <a:p>
              <a:pPr algn="r">
                <a:buClr>
                  <a:srgbClr val="000000"/>
                </a:buClr>
                <a:buSzPts val="1200"/>
              </a:pPr>
              <a:r>
                <a:rPr lang="en-US" sz="900" b="1">
                  <a:solidFill>
                    <a:srgbClr val="00592F"/>
                  </a:solidFill>
                  <a:latin typeface="Helvetica Neue"/>
                  <a:ea typeface="Helvetica Neue"/>
                  <a:cs typeface="Helvetica Neue"/>
                  <a:sym typeface="Helvetica Neue"/>
                </a:rPr>
                <a:t>Human Mobilization</a:t>
              </a:r>
              <a:endParaRPr sz="900" b="1">
                <a:solidFill>
                  <a:srgbClr val="00592F"/>
                </a:solidFill>
                <a:latin typeface="Helvetica Neue"/>
                <a:ea typeface="Helvetica Neue"/>
                <a:cs typeface="Helvetica Neue"/>
                <a:sym typeface="Helvetica Neue"/>
              </a:endParaRPr>
            </a:p>
          </p:txBody>
        </p:sp>
        <p:sp>
          <p:nvSpPr>
            <p:cNvPr id="438" name="Google Shape;438;g193b087b2a6_0_1983"/>
            <p:cNvSpPr txBox="1"/>
            <p:nvPr/>
          </p:nvSpPr>
          <p:spPr>
            <a:xfrm>
              <a:off x="2619321" y="2227350"/>
              <a:ext cx="928200" cy="364800"/>
            </a:xfrm>
            <a:prstGeom prst="rect">
              <a:avLst/>
            </a:prstGeom>
            <a:noFill/>
            <a:ln>
              <a:noFill/>
            </a:ln>
          </p:spPr>
          <p:txBody>
            <a:bodyPr spcFirstLastPara="1" wrap="square" lIns="91425" tIns="91425" rIns="91425" bIns="91425" anchor="t" anchorCtr="0">
              <a:noAutofit/>
            </a:bodyPr>
            <a:lstStyle/>
            <a:p>
              <a:pPr>
                <a:buClr>
                  <a:srgbClr val="000000"/>
                </a:buClr>
                <a:buSzPts val="1200"/>
              </a:pPr>
              <a:r>
                <a:rPr lang="en-US" sz="900" b="1">
                  <a:solidFill>
                    <a:srgbClr val="00592F"/>
                  </a:solidFill>
                  <a:latin typeface="Helvetica Neue"/>
                  <a:ea typeface="Helvetica Neue"/>
                  <a:cs typeface="Helvetica Neue"/>
                  <a:sym typeface="Helvetica Neue"/>
                </a:rPr>
                <a:t>Event Management</a:t>
              </a:r>
              <a:endParaRPr sz="900" b="1">
                <a:solidFill>
                  <a:srgbClr val="00592F"/>
                </a:solidFill>
                <a:latin typeface="Helvetica Neue"/>
                <a:ea typeface="Helvetica Neue"/>
                <a:cs typeface="Helvetica Neue"/>
                <a:sym typeface="Helvetica Neue"/>
              </a:endParaRPr>
            </a:p>
          </p:txBody>
        </p:sp>
        <p:sp>
          <p:nvSpPr>
            <p:cNvPr id="439" name="Google Shape;439;g193b087b2a6_0_1983"/>
            <p:cNvSpPr txBox="1"/>
            <p:nvPr/>
          </p:nvSpPr>
          <p:spPr>
            <a:xfrm>
              <a:off x="3716425" y="2874658"/>
              <a:ext cx="921000" cy="174016"/>
            </a:xfrm>
            <a:prstGeom prst="rect">
              <a:avLst/>
            </a:prstGeom>
            <a:noFill/>
            <a:ln>
              <a:noFill/>
            </a:ln>
          </p:spPr>
          <p:txBody>
            <a:bodyPr spcFirstLastPara="1" wrap="square" lIns="91425" tIns="91425" rIns="91425" bIns="91425" anchor="t" anchorCtr="0">
              <a:spAutoFit/>
            </a:bodyPr>
            <a:lstStyle/>
            <a:p>
              <a:pPr algn="ctr">
                <a:buClr>
                  <a:srgbClr val="000000"/>
                </a:buClr>
                <a:buSzPts val="1200"/>
              </a:pPr>
              <a:r>
                <a:rPr lang="en-US" sz="900" b="1">
                  <a:solidFill>
                    <a:srgbClr val="00592F"/>
                  </a:solidFill>
                  <a:latin typeface="Helvetica Neue"/>
                  <a:ea typeface="Helvetica Neue"/>
                  <a:cs typeface="Helvetica Neue"/>
                  <a:sym typeface="Helvetica Neue"/>
                </a:rPr>
                <a:t>Automation</a:t>
              </a:r>
              <a:endParaRPr sz="900" b="1">
                <a:solidFill>
                  <a:srgbClr val="00592F"/>
                </a:solidFill>
                <a:latin typeface="Helvetica Neue"/>
                <a:ea typeface="Helvetica Neue"/>
                <a:cs typeface="Helvetica Neue"/>
                <a:sym typeface="Helvetica Neue"/>
              </a:endParaRPr>
            </a:p>
          </p:txBody>
        </p:sp>
      </p:grpSp>
      <p:sp>
        <p:nvSpPr>
          <p:cNvPr id="440" name="Google Shape;440;g193b087b2a6_0_1983"/>
          <p:cNvSpPr/>
          <p:nvPr/>
        </p:nvSpPr>
        <p:spPr>
          <a:xfrm>
            <a:off x="2814735" y="2540031"/>
            <a:ext cx="1187100" cy="1187100"/>
          </a:xfrm>
          <a:prstGeom prst="arc">
            <a:avLst>
              <a:gd name="adj1" fmla="val 11708241"/>
              <a:gd name="adj2" fmla="val 19746999"/>
            </a:avLst>
          </a:prstGeom>
          <a:noFill/>
          <a:ln w="9525" cap="flat" cmpd="sng">
            <a:solidFill>
              <a:schemeClr val="dk1"/>
            </a:solidFill>
            <a:prstDash val="dot"/>
            <a:round/>
            <a:headEnd type="triangle" w="sm" len="sm"/>
            <a:tailEnd type="triangle" w="sm" len="sm"/>
          </a:ln>
        </p:spPr>
        <p:txBody>
          <a:bodyPr spcFirstLastPara="1" wrap="square" lIns="91425" tIns="91425" rIns="91425" bIns="91425" anchor="ctr" anchorCtr="0">
            <a:noAutofit/>
          </a:bodyPr>
          <a:lstStyle/>
          <a:p>
            <a:pPr>
              <a:buClr>
                <a:srgbClr val="000000"/>
              </a:buClr>
              <a:buSzPts val="1900"/>
            </a:pPr>
            <a:endParaRPr sz="1425">
              <a:solidFill>
                <a:srgbClr val="000000"/>
              </a:solidFill>
              <a:latin typeface="Arial"/>
              <a:ea typeface="Arial"/>
              <a:cs typeface="Arial"/>
              <a:sym typeface="Arial"/>
            </a:endParaRPr>
          </a:p>
        </p:txBody>
      </p:sp>
      <p:sp>
        <p:nvSpPr>
          <p:cNvPr id="441" name="Google Shape;441;g193b087b2a6_0_1983"/>
          <p:cNvSpPr/>
          <p:nvPr/>
        </p:nvSpPr>
        <p:spPr>
          <a:xfrm>
            <a:off x="4310063" y="2540031"/>
            <a:ext cx="1187100" cy="1187100"/>
          </a:xfrm>
          <a:prstGeom prst="arc">
            <a:avLst>
              <a:gd name="adj1" fmla="val 12645664"/>
              <a:gd name="adj2" fmla="val 20845356"/>
            </a:avLst>
          </a:prstGeom>
          <a:noFill/>
          <a:ln w="9525" cap="flat" cmpd="sng">
            <a:solidFill>
              <a:schemeClr val="dk1"/>
            </a:solidFill>
            <a:prstDash val="dot"/>
            <a:round/>
            <a:headEnd type="triangle" w="sm" len="sm"/>
            <a:tailEnd type="triangle" w="sm" len="sm"/>
          </a:ln>
        </p:spPr>
        <p:txBody>
          <a:bodyPr spcFirstLastPara="1" wrap="square" lIns="91425" tIns="91425" rIns="91425" bIns="91425" anchor="ctr" anchorCtr="0">
            <a:noAutofit/>
          </a:bodyPr>
          <a:lstStyle/>
          <a:p>
            <a:pPr>
              <a:buClr>
                <a:srgbClr val="000000"/>
              </a:buClr>
              <a:buSzPts val="1900"/>
            </a:pPr>
            <a:endParaRPr sz="1425">
              <a:solidFill>
                <a:srgbClr val="000000"/>
              </a:solidFill>
              <a:latin typeface="Arial"/>
              <a:ea typeface="Arial"/>
              <a:cs typeface="Arial"/>
              <a:sym typeface="Arial"/>
            </a:endParaRPr>
          </a:p>
        </p:txBody>
      </p:sp>
      <p:sp>
        <p:nvSpPr>
          <p:cNvPr id="442" name="Google Shape;442;g193b087b2a6_0_1983"/>
          <p:cNvSpPr/>
          <p:nvPr/>
        </p:nvSpPr>
        <p:spPr>
          <a:xfrm>
            <a:off x="2814735" y="2727556"/>
            <a:ext cx="1187100" cy="1187100"/>
          </a:xfrm>
          <a:prstGeom prst="arc">
            <a:avLst>
              <a:gd name="adj1" fmla="val 3530958"/>
              <a:gd name="adj2" fmla="val 9919843"/>
            </a:avLst>
          </a:prstGeom>
          <a:noFill/>
          <a:ln w="9525" cap="flat" cmpd="sng">
            <a:solidFill>
              <a:schemeClr val="dk1"/>
            </a:solidFill>
            <a:prstDash val="dot"/>
            <a:round/>
            <a:headEnd type="triangle" w="sm" len="sm"/>
            <a:tailEnd type="triangle" w="sm" len="sm"/>
          </a:ln>
        </p:spPr>
        <p:txBody>
          <a:bodyPr spcFirstLastPara="1" wrap="square" lIns="91425" tIns="91425" rIns="91425" bIns="91425" anchor="ctr" anchorCtr="0">
            <a:noAutofit/>
          </a:bodyPr>
          <a:lstStyle/>
          <a:p>
            <a:pPr>
              <a:buClr>
                <a:srgbClr val="000000"/>
              </a:buClr>
              <a:buSzPts val="1900"/>
            </a:pPr>
            <a:endParaRPr sz="1425">
              <a:solidFill>
                <a:srgbClr val="000000"/>
              </a:solidFill>
              <a:latin typeface="Arial"/>
              <a:ea typeface="Arial"/>
              <a:cs typeface="Arial"/>
              <a:sym typeface="Arial"/>
            </a:endParaRPr>
          </a:p>
        </p:txBody>
      </p:sp>
      <p:sp>
        <p:nvSpPr>
          <p:cNvPr id="443" name="Google Shape;443;g193b087b2a6_0_1983"/>
          <p:cNvSpPr/>
          <p:nvPr/>
        </p:nvSpPr>
        <p:spPr>
          <a:xfrm>
            <a:off x="4294676" y="2727556"/>
            <a:ext cx="1187100" cy="1187100"/>
          </a:xfrm>
          <a:prstGeom prst="arc">
            <a:avLst>
              <a:gd name="adj1" fmla="val 975243"/>
              <a:gd name="adj2" fmla="val 7198586"/>
            </a:avLst>
          </a:prstGeom>
          <a:noFill/>
          <a:ln w="9525" cap="flat" cmpd="sng">
            <a:solidFill>
              <a:schemeClr val="dk1"/>
            </a:solidFill>
            <a:prstDash val="dot"/>
            <a:round/>
            <a:headEnd type="triangle" w="sm" len="sm"/>
            <a:tailEnd type="triangle" w="sm" len="sm"/>
          </a:ln>
        </p:spPr>
        <p:txBody>
          <a:bodyPr spcFirstLastPara="1" wrap="square" lIns="91425" tIns="91425" rIns="91425" bIns="91425" anchor="ctr" anchorCtr="0">
            <a:noAutofit/>
          </a:bodyPr>
          <a:lstStyle/>
          <a:p>
            <a:pPr>
              <a:buClr>
                <a:srgbClr val="000000"/>
              </a:buClr>
              <a:buSzPts val="1900"/>
            </a:pPr>
            <a:endParaRPr sz="1425">
              <a:solidFill>
                <a:srgbClr val="000000"/>
              </a:solidFill>
              <a:latin typeface="Arial"/>
              <a:ea typeface="Arial"/>
              <a:cs typeface="Arial"/>
              <a:sym typeface="Arial"/>
            </a:endParaRPr>
          </a:p>
        </p:txBody>
      </p:sp>
      <p:sp>
        <p:nvSpPr>
          <p:cNvPr id="444" name="Google Shape;444;g193b087b2a6_0_1983"/>
          <p:cNvSpPr/>
          <p:nvPr/>
        </p:nvSpPr>
        <p:spPr>
          <a:xfrm rot="-5400000">
            <a:off x="3562111" y="3165358"/>
            <a:ext cx="1187100" cy="1187100"/>
          </a:xfrm>
          <a:prstGeom prst="arc">
            <a:avLst>
              <a:gd name="adj1" fmla="val 12369919"/>
              <a:gd name="adj2" fmla="val 18963077"/>
            </a:avLst>
          </a:prstGeom>
          <a:noFill/>
          <a:ln w="9525" cap="flat" cmpd="sng">
            <a:solidFill>
              <a:schemeClr val="dk1"/>
            </a:solidFill>
            <a:prstDash val="dot"/>
            <a:round/>
            <a:headEnd type="triangle" w="sm" len="sm"/>
            <a:tailEnd type="triangle" w="sm" len="sm"/>
          </a:ln>
        </p:spPr>
        <p:txBody>
          <a:bodyPr spcFirstLastPara="1" wrap="square" lIns="91425" tIns="91425" rIns="91425" bIns="91425" anchor="ctr" anchorCtr="0">
            <a:noAutofit/>
          </a:bodyPr>
          <a:lstStyle/>
          <a:p>
            <a:pPr>
              <a:buClr>
                <a:srgbClr val="000000"/>
              </a:buClr>
              <a:buSzPts val="1900"/>
            </a:pPr>
            <a:endParaRPr sz="1425">
              <a:solidFill>
                <a:srgbClr val="000000"/>
              </a:solidFill>
              <a:latin typeface="Arial"/>
              <a:ea typeface="Arial"/>
              <a:cs typeface="Arial"/>
              <a:sym typeface="Arial"/>
            </a:endParaRPr>
          </a:p>
        </p:txBody>
      </p:sp>
      <p:sp>
        <p:nvSpPr>
          <p:cNvPr id="445" name="Google Shape;445;g193b087b2a6_0_1983"/>
          <p:cNvSpPr/>
          <p:nvPr/>
        </p:nvSpPr>
        <p:spPr>
          <a:xfrm rot="-5400000">
            <a:off x="3595792" y="3165358"/>
            <a:ext cx="1187100" cy="1187100"/>
          </a:xfrm>
          <a:prstGeom prst="arc">
            <a:avLst>
              <a:gd name="adj1" fmla="val 2410614"/>
              <a:gd name="adj2" fmla="val 9148420"/>
            </a:avLst>
          </a:prstGeom>
          <a:noFill/>
          <a:ln w="9525" cap="flat" cmpd="sng">
            <a:solidFill>
              <a:schemeClr val="dk1"/>
            </a:solidFill>
            <a:prstDash val="dot"/>
            <a:round/>
            <a:headEnd type="triangle" w="sm" len="sm"/>
            <a:tailEnd type="triangle" w="sm" len="sm"/>
          </a:ln>
        </p:spPr>
        <p:txBody>
          <a:bodyPr spcFirstLastPara="1" wrap="square" lIns="91425" tIns="91425" rIns="91425" bIns="91425" anchor="ctr" anchorCtr="0">
            <a:noAutofit/>
          </a:bodyPr>
          <a:lstStyle/>
          <a:p>
            <a:pPr>
              <a:buClr>
                <a:srgbClr val="000000"/>
              </a:buClr>
              <a:buSzPts val="1900"/>
            </a:pPr>
            <a:endParaRPr sz="1425">
              <a:solidFill>
                <a:srgbClr val="000000"/>
              </a:solidFill>
              <a:latin typeface="Arial"/>
              <a:ea typeface="Arial"/>
              <a:cs typeface="Arial"/>
              <a:sym typeface="Arial"/>
            </a:endParaRPr>
          </a:p>
        </p:txBody>
      </p:sp>
      <p:sp>
        <p:nvSpPr>
          <p:cNvPr id="446" name="Google Shape;446;g193b087b2a6_0_1983"/>
          <p:cNvSpPr/>
          <p:nvPr/>
        </p:nvSpPr>
        <p:spPr>
          <a:xfrm>
            <a:off x="6146462" y="2305068"/>
            <a:ext cx="2448225" cy="2427300"/>
          </a:xfrm>
          <a:prstGeom prst="rect">
            <a:avLst/>
          </a:prstGeom>
          <a:solidFill>
            <a:schemeClr val="dk2">
              <a:alpha val="15686"/>
            </a:schemeClr>
          </a:solidFill>
          <a:ln>
            <a:noFill/>
          </a:ln>
        </p:spPr>
        <p:txBody>
          <a:bodyPr spcFirstLastPara="1" wrap="square" lIns="91425" tIns="45694" rIns="91425" bIns="45694" anchor="ctr" anchorCtr="0">
            <a:noAutofit/>
          </a:bodyPr>
          <a:lstStyle/>
          <a:p>
            <a:pPr algn="ctr">
              <a:buClr>
                <a:srgbClr val="000000"/>
              </a:buClr>
              <a:buSzPts val="1900"/>
            </a:pPr>
            <a:endParaRPr sz="1425">
              <a:solidFill>
                <a:srgbClr val="FFFFFF"/>
              </a:solidFill>
              <a:latin typeface="Arial"/>
              <a:ea typeface="Arial"/>
              <a:cs typeface="Arial"/>
              <a:sym typeface="Arial"/>
            </a:endParaRPr>
          </a:p>
        </p:txBody>
      </p:sp>
      <p:sp>
        <p:nvSpPr>
          <p:cNvPr id="447" name="Google Shape;447;g193b087b2a6_0_1983"/>
          <p:cNvSpPr/>
          <p:nvPr/>
        </p:nvSpPr>
        <p:spPr>
          <a:xfrm>
            <a:off x="5783367" y="3398509"/>
            <a:ext cx="279490" cy="241976"/>
          </a:xfrm>
          <a:custGeom>
            <a:avLst/>
            <a:gdLst/>
            <a:ahLst/>
            <a:cxnLst/>
            <a:rect l="l" t="t" r="r" b="b"/>
            <a:pathLst>
              <a:path w="596" h="517" extrusionOk="0">
                <a:moveTo>
                  <a:pt x="594" y="264"/>
                </a:moveTo>
                <a:lnTo>
                  <a:pt x="595" y="263"/>
                </a:lnTo>
                <a:lnTo>
                  <a:pt x="595" y="262"/>
                </a:lnTo>
                <a:lnTo>
                  <a:pt x="596" y="259"/>
                </a:lnTo>
                <a:lnTo>
                  <a:pt x="596" y="258"/>
                </a:lnTo>
                <a:lnTo>
                  <a:pt x="596" y="258"/>
                </a:lnTo>
                <a:lnTo>
                  <a:pt x="596" y="258"/>
                </a:lnTo>
                <a:lnTo>
                  <a:pt x="596" y="258"/>
                </a:lnTo>
                <a:lnTo>
                  <a:pt x="596" y="258"/>
                </a:lnTo>
                <a:lnTo>
                  <a:pt x="596" y="256"/>
                </a:lnTo>
                <a:lnTo>
                  <a:pt x="595" y="254"/>
                </a:lnTo>
                <a:lnTo>
                  <a:pt x="595" y="253"/>
                </a:lnTo>
                <a:lnTo>
                  <a:pt x="594" y="252"/>
                </a:lnTo>
                <a:lnTo>
                  <a:pt x="594" y="252"/>
                </a:lnTo>
                <a:lnTo>
                  <a:pt x="594" y="251"/>
                </a:lnTo>
                <a:lnTo>
                  <a:pt x="593" y="251"/>
                </a:lnTo>
                <a:lnTo>
                  <a:pt x="593" y="251"/>
                </a:lnTo>
                <a:lnTo>
                  <a:pt x="593" y="251"/>
                </a:lnTo>
                <a:lnTo>
                  <a:pt x="355" y="2"/>
                </a:lnTo>
                <a:lnTo>
                  <a:pt x="352" y="0"/>
                </a:lnTo>
                <a:lnTo>
                  <a:pt x="348" y="0"/>
                </a:lnTo>
                <a:lnTo>
                  <a:pt x="345" y="0"/>
                </a:lnTo>
                <a:lnTo>
                  <a:pt x="341" y="2"/>
                </a:lnTo>
                <a:lnTo>
                  <a:pt x="339" y="6"/>
                </a:lnTo>
                <a:lnTo>
                  <a:pt x="338" y="10"/>
                </a:lnTo>
                <a:lnTo>
                  <a:pt x="339" y="13"/>
                </a:lnTo>
                <a:lnTo>
                  <a:pt x="341" y="16"/>
                </a:lnTo>
                <a:lnTo>
                  <a:pt x="563" y="248"/>
                </a:lnTo>
                <a:lnTo>
                  <a:pt x="11" y="248"/>
                </a:lnTo>
                <a:lnTo>
                  <a:pt x="7" y="249"/>
                </a:lnTo>
                <a:lnTo>
                  <a:pt x="3" y="251"/>
                </a:lnTo>
                <a:lnTo>
                  <a:pt x="1" y="254"/>
                </a:lnTo>
                <a:lnTo>
                  <a:pt x="0" y="258"/>
                </a:lnTo>
                <a:lnTo>
                  <a:pt x="1" y="262"/>
                </a:lnTo>
                <a:lnTo>
                  <a:pt x="3" y="265"/>
                </a:lnTo>
                <a:lnTo>
                  <a:pt x="7" y="267"/>
                </a:lnTo>
                <a:lnTo>
                  <a:pt x="11" y="268"/>
                </a:lnTo>
                <a:lnTo>
                  <a:pt x="563" y="268"/>
                </a:lnTo>
                <a:lnTo>
                  <a:pt x="341" y="499"/>
                </a:lnTo>
                <a:lnTo>
                  <a:pt x="339" y="502"/>
                </a:lnTo>
                <a:lnTo>
                  <a:pt x="338" y="507"/>
                </a:lnTo>
                <a:lnTo>
                  <a:pt x="339" y="510"/>
                </a:lnTo>
                <a:lnTo>
                  <a:pt x="341" y="513"/>
                </a:lnTo>
                <a:lnTo>
                  <a:pt x="345" y="515"/>
                </a:lnTo>
                <a:lnTo>
                  <a:pt x="348" y="517"/>
                </a:lnTo>
                <a:lnTo>
                  <a:pt x="352" y="515"/>
                </a:lnTo>
                <a:lnTo>
                  <a:pt x="355" y="513"/>
                </a:lnTo>
                <a:lnTo>
                  <a:pt x="593" y="265"/>
                </a:lnTo>
                <a:lnTo>
                  <a:pt x="593" y="265"/>
                </a:lnTo>
                <a:lnTo>
                  <a:pt x="593" y="265"/>
                </a:lnTo>
                <a:lnTo>
                  <a:pt x="594" y="265"/>
                </a:lnTo>
                <a:lnTo>
                  <a:pt x="594" y="264"/>
                </a:lnTo>
                <a:lnTo>
                  <a:pt x="594" y="26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694" rIns="91425" bIns="45694" anchor="t" anchorCtr="0">
            <a:noAutofit/>
          </a:bodyPr>
          <a:lstStyle/>
          <a:p>
            <a:pPr>
              <a:buClr>
                <a:srgbClr val="000000"/>
              </a:buClr>
              <a:buSzPts val="1900"/>
            </a:pPr>
            <a:endParaRPr sz="1425">
              <a:solidFill>
                <a:srgbClr val="000000"/>
              </a:solidFill>
              <a:latin typeface="Arial"/>
              <a:ea typeface="Arial"/>
              <a:cs typeface="Arial"/>
              <a:sym typeface="Arial"/>
            </a:endParaRPr>
          </a:p>
        </p:txBody>
      </p:sp>
      <p:grpSp>
        <p:nvGrpSpPr>
          <p:cNvPr id="448" name="Google Shape;448;g193b087b2a6_0_1983"/>
          <p:cNvGrpSpPr/>
          <p:nvPr/>
        </p:nvGrpSpPr>
        <p:grpSpPr>
          <a:xfrm>
            <a:off x="7556987" y="2451056"/>
            <a:ext cx="1006868" cy="2151257"/>
            <a:chOff x="7557176" y="1517644"/>
            <a:chExt cx="1006893" cy="2151310"/>
          </a:xfrm>
        </p:grpSpPr>
        <p:sp>
          <p:nvSpPr>
            <p:cNvPr id="449" name="Google Shape;449;g193b087b2a6_0_1983"/>
            <p:cNvSpPr/>
            <p:nvPr/>
          </p:nvSpPr>
          <p:spPr>
            <a:xfrm>
              <a:off x="7567285" y="1517644"/>
              <a:ext cx="346200" cy="346200"/>
            </a:xfrm>
            <a:prstGeom prst="ellipse">
              <a:avLst/>
            </a:prstGeom>
            <a:solidFill>
              <a:schemeClr val="accent1"/>
            </a:solidFill>
            <a:ln>
              <a:noFill/>
            </a:ln>
          </p:spPr>
          <p:txBody>
            <a:bodyPr spcFirstLastPara="1" wrap="square" lIns="91425" tIns="45694" rIns="91425" bIns="45694" anchor="ctr" anchorCtr="0">
              <a:noAutofit/>
            </a:bodyPr>
            <a:lstStyle/>
            <a:p>
              <a:pPr algn="ctr">
                <a:buClr>
                  <a:srgbClr val="000000"/>
                </a:buClr>
                <a:buSzPts val="1900"/>
              </a:pPr>
              <a:endParaRPr sz="1425">
                <a:solidFill>
                  <a:srgbClr val="000000"/>
                </a:solidFill>
                <a:latin typeface="Arial"/>
                <a:ea typeface="Arial"/>
                <a:cs typeface="Arial"/>
                <a:sym typeface="Arial"/>
              </a:endParaRPr>
            </a:p>
          </p:txBody>
        </p:sp>
        <p:sp>
          <p:nvSpPr>
            <p:cNvPr id="450" name="Google Shape;450;g193b087b2a6_0_1983"/>
            <p:cNvSpPr txBox="1"/>
            <p:nvPr/>
          </p:nvSpPr>
          <p:spPr>
            <a:xfrm>
              <a:off x="7572869" y="1908542"/>
              <a:ext cx="562200" cy="158400"/>
            </a:xfrm>
            <a:prstGeom prst="rect">
              <a:avLst/>
            </a:prstGeom>
            <a:noFill/>
            <a:ln>
              <a:noFill/>
            </a:ln>
          </p:spPr>
          <p:txBody>
            <a:bodyPr spcFirstLastPara="1" wrap="square" lIns="0" tIns="0" rIns="0" bIns="0" anchor="t" anchorCtr="0">
              <a:noAutofit/>
            </a:bodyPr>
            <a:lstStyle/>
            <a:p>
              <a:pPr>
                <a:buClr>
                  <a:srgbClr val="000000"/>
                </a:buClr>
                <a:buSzPts val="1300"/>
              </a:pPr>
              <a:r>
                <a:rPr lang="en-US" sz="900">
                  <a:solidFill>
                    <a:srgbClr val="000000"/>
                  </a:solidFill>
                  <a:latin typeface="Helvetica Neue Light"/>
                  <a:ea typeface="Helvetica Neue Light"/>
                  <a:cs typeface="Helvetica Neue Light"/>
                  <a:sym typeface="Helvetica Neue Light"/>
                </a:rPr>
                <a:t>SecOps</a:t>
              </a:r>
              <a:endParaRPr sz="1500">
                <a:solidFill>
                  <a:srgbClr val="000000"/>
                </a:solidFill>
                <a:latin typeface="Helvetica Neue Light"/>
                <a:ea typeface="Helvetica Neue Light"/>
                <a:cs typeface="Helvetica Neue Light"/>
                <a:sym typeface="Helvetica Neue Light"/>
              </a:endParaRPr>
            </a:p>
          </p:txBody>
        </p:sp>
        <p:grpSp>
          <p:nvGrpSpPr>
            <p:cNvPr id="451" name="Google Shape;451;g193b087b2a6_0_1983"/>
            <p:cNvGrpSpPr/>
            <p:nvPr/>
          </p:nvGrpSpPr>
          <p:grpSpPr>
            <a:xfrm>
              <a:off x="7662669" y="1583190"/>
              <a:ext cx="155539" cy="215213"/>
              <a:chOff x="5520056" y="1564718"/>
              <a:chExt cx="266745" cy="369085"/>
            </a:xfrm>
          </p:grpSpPr>
          <p:sp>
            <p:nvSpPr>
              <p:cNvPr id="452" name="Google Shape;452;g193b087b2a6_0_1983"/>
              <p:cNvSpPr/>
              <p:nvPr/>
            </p:nvSpPr>
            <p:spPr>
              <a:xfrm>
                <a:off x="5579657" y="1564718"/>
                <a:ext cx="150044" cy="156961"/>
              </a:xfrm>
              <a:custGeom>
                <a:avLst/>
                <a:gdLst/>
                <a:ahLst/>
                <a:cxnLst/>
                <a:rect l="l" t="t" r="r" b="b"/>
                <a:pathLst>
                  <a:path w="150044" h="156961" extrusionOk="0">
                    <a:moveTo>
                      <a:pt x="132008" y="147068"/>
                    </a:moveTo>
                    <a:lnTo>
                      <a:pt x="132008" y="67765"/>
                    </a:lnTo>
                    <a:cubicBezTo>
                      <a:pt x="132008" y="39818"/>
                      <a:pt x="106742" y="17163"/>
                      <a:pt x="75575" y="17163"/>
                    </a:cubicBezTo>
                    <a:cubicBezTo>
                      <a:pt x="44407" y="17163"/>
                      <a:pt x="19141" y="39818"/>
                      <a:pt x="19141" y="67765"/>
                    </a:cubicBezTo>
                    <a:lnTo>
                      <a:pt x="19141" y="147068"/>
                    </a:lnTo>
                  </a:path>
                </a:pathLst>
              </a:custGeom>
              <a:noFill/>
              <a:ln w="9525" cap="flat" cmpd="sng">
                <a:solidFill>
                  <a:schemeClr val="lt1"/>
                </a:solidFill>
                <a:prstDash val="solid"/>
                <a:miter lim="8000"/>
                <a:headEnd type="none" w="sm" len="sm"/>
                <a:tailEnd type="none" w="sm" len="sm"/>
              </a:ln>
            </p:spPr>
            <p:txBody>
              <a:bodyPr spcFirstLastPara="1" wrap="square" lIns="91425" tIns="45694" rIns="91425" bIns="45694" anchor="ctr" anchorCtr="0">
                <a:noAutofit/>
              </a:bodyPr>
              <a:lstStyle/>
              <a:p>
                <a:pPr algn="ctr">
                  <a:buClr>
                    <a:srgbClr val="000000"/>
                  </a:buClr>
                  <a:buSzPts val="900"/>
                </a:pPr>
                <a:endParaRPr sz="675">
                  <a:solidFill>
                    <a:srgbClr val="000000"/>
                  </a:solidFill>
                  <a:latin typeface="Helvetica Neue Light"/>
                  <a:ea typeface="Helvetica Neue Light"/>
                  <a:cs typeface="Helvetica Neue Light"/>
                  <a:sym typeface="Helvetica Neue Light"/>
                </a:endParaRPr>
              </a:p>
            </p:txBody>
          </p:sp>
          <p:sp>
            <p:nvSpPr>
              <p:cNvPr id="453" name="Google Shape;453;g193b087b2a6_0_1983"/>
              <p:cNvSpPr/>
              <p:nvPr/>
            </p:nvSpPr>
            <p:spPr>
              <a:xfrm>
                <a:off x="5520056" y="1694623"/>
                <a:ext cx="266745" cy="239180"/>
              </a:xfrm>
              <a:custGeom>
                <a:avLst/>
                <a:gdLst/>
                <a:ahLst/>
                <a:cxnLst/>
                <a:rect l="l" t="t" r="r" b="b"/>
                <a:pathLst>
                  <a:path w="266745" h="239180" extrusionOk="0">
                    <a:moveTo>
                      <a:pt x="19141" y="17163"/>
                    </a:moveTo>
                    <a:lnTo>
                      <a:pt x="251210" y="17163"/>
                    </a:lnTo>
                    <a:lnTo>
                      <a:pt x="251210" y="225250"/>
                    </a:lnTo>
                    <a:lnTo>
                      <a:pt x="19141" y="225250"/>
                    </a:lnTo>
                    <a:close/>
                  </a:path>
                </a:pathLst>
              </a:custGeom>
              <a:noFill/>
              <a:ln w="9525" cap="flat" cmpd="sng">
                <a:solidFill>
                  <a:schemeClr val="lt1"/>
                </a:solidFill>
                <a:prstDash val="solid"/>
                <a:miter lim="8000"/>
                <a:headEnd type="none" w="sm" len="sm"/>
                <a:tailEnd type="none" w="sm" len="sm"/>
              </a:ln>
            </p:spPr>
            <p:txBody>
              <a:bodyPr spcFirstLastPara="1" wrap="square" lIns="91425" tIns="45694" rIns="91425" bIns="45694" anchor="ctr" anchorCtr="0">
                <a:noAutofit/>
              </a:bodyPr>
              <a:lstStyle/>
              <a:p>
                <a:pPr algn="ctr">
                  <a:buClr>
                    <a:srgbClr val="000000"/>
                  </a:buClr>
                  <a:buSzPts val="900"/>
                </a:pPr>
                <a:endParaRPr sz="675">
                  <a:solidFill>
                    <a:srgbClr val="000000"/>
                  </a:solidFill>
                  <a:latin typeface="Helvetica Neue Light"/>
                  <a:ea typeface="Helvetica Neue Light"/>
                  <a:cs typeface="Helvetica Neue Light"/>
                  <a:sym typeface="Helvetica Neue Light"/>
                </a:endParaRPr>
              </a:p>
            </p:txBody>
          </p:sp>
          <p:sp>
            <p:nvSpPr>
              <p:cNvPr id="454" name="Google Shape;454;g193b087b2a6_0_1983"/>
              <p:cNvSpPr/>
              <p:nvPr/>
            </p:nvSpPr>
            <p:spPr>
              <a:xfrm>
                <a:off x="5625087" y="1766526"/>
                <a:ext cx="58350" cy="52320"/>
              </a:xfrm>
              <a:custGeom>
                <a:avLst/>
                <a:gdLst/>
                <a:ahLst/>
                <a:cxnLst/>
                <a:rect l="l" t="t" r="r" b="b"/>
                <a:pathLst>
                  <a:path w="58350" h="52320" extrusionOk="0">
                    <a:moveTo>
                      <a:pt x="41148" y="27030"/>
                    </a:moveTo>
                    <a:cubicBezTo>
                      <a:pt x="41148" y="32478"/>
                      <a:pt x="36222" y="36896"/>
                      <a:pt x="30145" y="36896"/>
                    </a:cubicBezTo>
                    <a:cubicBezTo>
                      <a:pt x="24068" y="36896"/>
                      <a:pt x="19141" y="32478"/>
                      <a:pt x="19141" y="27030"/>
                    </a:cubicBezTo>
                    <a:cubicBezTo>
                      <a:pt x="19141" y="21581"/>
                      <a:pt x="24068" y="17163"/>
                      <a:pt x="30145" y="17163"/>
                    </a:cubicBezTo>
                    <a:cubicBezTo>
                      <a:pt x="36222" y="17163"/>
                      <a:pt x="41148" y="21581"/>
                      <a:pt x="41148" y="27030"/>
                    </a:cubicBezTo>
                    <a:close/>
                  </a:path>
                </a:pathLst>
              </a:custGeom>
              <a:noFill/>
              <a:ln w="9525" cap="flat" cmpd="sng">
                <a:solidFill>
                  <a:schemeClr val="lt1"/>
                </a:solidFill>
                <a:prstDash val="solid"/>
                <a:miter lim="8000"/>
                <a:headEnd type="none" w="sm" len="sm"/>
                <a:tailEnd type="none" w="sm" len="sm"/>
              </a:ln>
            </p:spPr>
            <p:txBody>
              <a:bodyPr spcFirstLastPara="1" wrap="square" lIns="91425" tIns="45694" rIns="91425" bIns="45694" anchor="ctr" anchorCtr="0">
                <a:noAutofit/>
              </a:bodyPr>
              <a:lstStyle/>
              <a:p>
                <a:pPr algn="ctr">
                  <a:buClr>
                    <a:srgbClr val="000000"/>
                  </a:buClr>
                  <a:buSzPts val="900"/>
                </a:pPr>
                <a:endParaRPr sz="675">
                  <a:solidFill>
                    <a:srgbClr val="000000"/>
                  </a:solidFill>
                  <a:latin typeface="Helvetica Neue Light"/>
                  <a:ea typeface="Helvetica Neue Light"/>
                  <a:cs typeface="Helvetica Neue Light"/>
                  <a:sym typeface="Helvetica Neue Light"/>
                </a:endParaRPr>
              </a:p>
            </p:txBody>
          </p:sp>
          <p:sp>
            <p:nvSpPr>
              <p:cNvPr id="455" name="Google Shape;455;g193b087b2a6_0_1983"/>
              <p:cNvSpPr/>
              <p:nvPr/>
            </p:nvSpPr>
            <p:spPr>
              <a:xfrm>
                <a:off x="5636091" y="1776392"/>
                <a:ext cx="33343" cy="97166"/>
              </a:xfrm>
              <a:custGeom>
                <a:avLst/>
                <a:gdLst/>
                <a:ahLst/>
                <a:cxnLst/>
                <a:rect l="l" t="t" r="r" b="b"/>
                <a:pathLst>
                  <a:path w="33343" h="97166" extrusionOk="0">
                    <a:moveTo>
                      <a:pt x="19141" y="17163"/>
                    </a:moveTo>
                    <a:lnTo>
                      <a:pt x="19141" y="83087"/>
                    </a:lnTo>
                  </a:path>
                </a:pathLst>
              </a:custGeom>
              <a:noFill/>
              <a:ln w="9525" cap="flat" cmpd="sng">
                <a:solidFill>
                  <a:schemeClr val="lt1"/>
                </a:solidFill>
                <a:prstDash val="solid"/>
                <a:miter lim="8000"/>
                <a:headEnd type="none" w="sm" len="sm"/>
                <a:tailEnd type="none" w="sm" len="sm"/>
              </a:ln>
            </p:spPr>
            <p:txBody>
              <a:bodyPr spcFirstLastPara="1" wrap="square" lIns="91425" tIns="45694" rIns="91425" bIns="45694" anchor="ctr" anchorCtr="0">
                <a:noAutofit/>
              </a:bodyPr>
              <a:lstStyle/>
              <a:p>
                <a:pPr algn="ctr">
                  <a:buClr>
                    <a:srgbClr val="000000"/>
                  </a:buClr>
                  <a:buSzPts val="900"/>
                </a:pPr>
                <a:endParaRPr sz="675">
                  <a:solidFill>
                    <a:srgbClr val="000000"/>
                  </a:solidFill>
                  <a:latin typeface="Helvetica Neue Light"/>
                  <a:ea typeface="Helvetica Neue Light"/>
                  <a:cs typeface="Helvetica Neue Light"/>
                  <a:sym typeface="Helvetica Neue Light"/>
                </a:endParaRPr>
              </a:p>
            </p:txBody>
          </p:sp>
        </p:grpSp>
        <p:sp>
          <p:nvSpPr>
            <p:cNvPr id="456" name="Google Shape;456;g193b087b2a6_0_1983"/>
            <p:cNvSpPr txBox="1"/>
            <p:nvPr/>
          </p:nvSpPr>
          <p:spPr>
            <a:xfrm>
              <a:off x="7572869" y="3352454"/>
              <a:ext cx="991200" cy="316500"/>
            </a:xfrm>
            <a:prstGeom prst="rect">
              <a:avLst/>
            </a:prstGeom>
            <a:noFill/>
            <a:ln>
              <a:noFill/>
            </a:ln>
          </p:spPr>
          <p:txBody>
            <a:bodyPr spcFirstLastPara="1" wrap="square" lIns="0" tIns="0" rIns="0" bIns="0" anchor="t" anchorCtr="0">
              <a:noAutofit/>
            </a:bodyPr>
            <a:lstStyle/>
            <a:p>
              <a:pPr>
                <a:buClr>
                  <a:srgbClr val="000000"/>
                </a:buClr>
                <a:buSzPts val="1300"/>
              </a:pPr>
              <a:r>
                <a:rPr lang="en-US" sz="900">
                  <a:solidFill>
                    <a:srgbClr val="000000"/>
                  </a:solidFill>
                  <a:latin typeface="Helvetica Neue Light"/>
                  <a:ea typeface="Helvetica Neue Light"/>
                  <a:cs typeface="Helvetica Neue Light"/>
                  <a:sym typeface="Helvetica Neue Light"/>
                </a:rPr>
                <a:t>Critical Event</a:t>
              </a:r>
              <a:br>
                <a:rPr lang="en-US" sz="900">
                  <a:solidFill>
                    <a:srgbClr val="000000"/>
                  </a:solidFill>
                  <a:latin typeface="Helvetica Neue Light"/>
                  <a:ea typeface="Helvetica Neue Light"/>
                  <a:cs typeface="Helvetica Neue Light"/>
                  <a:sym typeface="Helvetica Neue Light"/>
                </a:rPr>
              </a:br>
              <a:r>
                <a:rPr lang="en-US" sz="900">
                  <a:solidFill>
                    <a:srgbClr val="000000"/>
                  </a:solidFill>
                  <a:latin typeface="Helvetica Neue Light"/>
                  <a:ea typeface="Helvetica Neue Light"/>
                  <a:cs typeface="Helvetica Neue Light"/>
                  <a:sym typeface="Helvetica Neue Light"/>
                </a:rPr>
                <a:t>Management</a:t>
              </a:r>
              <a:endParaRPr sz="1500">
                <a:solidFill>
                  <a:srgbClr val="000000"/>
                </a:solidFill>
                <a:latin typeface="Helvetica Neue Light"/>
                <a:ea typeface="Helvetica Neue Light"/>
                <a:cs typeface="Helvetica Neue Light"/>
                <a:sym typeface="Helvetica Neue Light"/>
              </a:endParaRPr>
            </a:p>
          </p:txBody>
        </p:sp>
        <p:sp>
          <p:nvSpPr>
            <p:cNvPr id="457" name="Google Shape;457;g193b087b2a6_0_1983"/>
            <p:cNvSpPr/>
            <p:nvPr/>
          </p:nvSpPr>
          <p:spPr>
            <a:xfrm>
              <a:off x="7557176" y="2224824"/>
              <a:ext cx="346200" cy="346200"/>
            </a:xfrm>
            <a:prstGeom prst="ellipse">
              <a:avLst/>
            </a:prstGeom>
            <a:solidFill>
              <a:schemeClr val="accent1"/>
            </a:solidFill>
            <a:ln>
              <a:noFill/>
            </a:ln>
          </p:spPr>
          <p:txBody>
            <a:bodyPr spcFirstLastPara="1" wrap="square" lIns="91425" tIns="45694" rIns="91425" bIns="45694" anchor="ctr" anchorCtr="0">
              <a:noAutofit/>
            </a:bodyPr>
            <a:lstStyle/>
            <a:p>
              <a:pPr algn="ctr">
                <a:buClr>
                  <a:srgbClr val="000000"/>
                </a:buClr>
                <a:buSzPts val="1900"/>
              </a:pPr>
              <a:endParaRPr sz="1425">
                <a:solidFill>
                  <a:srgbClr val="000000"/>
                </a:solidFill>
                <a:latin typeface="Arial"/>
                <a:ea typeface="Arial"/>
                <a:cs typeface="Arial"/>
                <a:sym typeface="Arial"/>
              </a:endParaRPr>
            </a:p>
          </p:txBody>
        </p:sp>
        <p:sp>
          <p:nvSpPr>
            <p:cNvPr id="458" name="Google Shape;458;g193b087b2a6_0_1983"/>
            <p:cNvSpPr txBox="1"/>
            <p:nvPr/>
          </p:nvSpPr>
          <p:spPr>
            <a:xfrm>
              <a:off x="7572869" y="2612808"/>
              <a:ext cx="939000" cy="242380"/>
            </a:xfrm>
            <a:prstGeom prst="rect">
              <a:avLst/>
            </a:prstGeom>
            <a:noFill/>
            <a:ln>
              <a:noFill/>
            </a:ln>
          </p:spPr>
          <p:txBody>
            <a:bodyPr spcFirstLastPara="1" wrap="square" lIns="0" tIns="0" rIns="0" bIns="0" anchor="t" anchorCtr="0">
              <a:spAutoFit/>
            </a:bodyPr>
            <a:lstStyle/>
            <a:p>
              <a:pPr>
                <a:buClr>
                  <a:srgbClr val="000000"/>
                </a:buClr>
                <a:buSzPts val="1300"/>
              </a:pPr>
              <a:r>
                <a:rPr lang="en-US" sz="900">
                  <a:solidFill>
                    <a:srgbClr val="000000"/>
                  </a:solidFill>
                  <a:latin typeface="Helvetica Neue Light"/>
                  <a:ea typeface="Helvetica Neue Light"/>
                  <a:cs typeface="Helvetica Neue Light"/>
                  <a:sym typeface="Helvetica Neue Light"/>
                </a:rPr>
                <a:t>Business Ops</a:t>
              </a:r>
              <a:endParaRPr sz="900">
                <a:solidFill>
                  <a:srgbClr val="000000"/>
                </a:solidFill>
                <a:latin typeface="Helvetica Neue Light"/>
                <a:ea typeface="Helvetica Neue Light"/>
                <a:cs typeface="Helvetica Neue Light"/>
                <a:sym typeface="Helvetica Neue Light"/>
              </a:endParaRPr>
            </a:p>
            <a:p>
              <a:pPr>
                <a:buClr>
                  <a:srgbClr val="000000"/>
                </a:buClr>
                <a:buSzPts val="1300"/>
              </a:pPr>
              <a:r>
                <a:rPr lang="en-US" sz="675">
                  <a:solidFill>
                    <a:srgbClr val="000000"/>
                  </a:solidFill>
                  <a:latin typeface="Helvetica Neue Light"/>
                  <a:ea typeface="Helvetica Neue Light"/>
                  <a:cs typeface="Helvetica Neue Light"/>
                  <a:sym typeface="Helvetica Neue Light"/>
                </a:rPr>
                <a:t>(HR, Legal, Sales, etc)</a:t>
              </a:r>
              <a:endParaRPr sz="675">
                <a:solidFill>
                  <a:srgbClr val="000000"/>
                </a:solidFill>
                <a:latin typeface="Helvetica Neue Light"/>
                <a:ea typeface="Helvetica Neue Light"/>
                <a:cs typeface="Helvetica Neue Light"/>
                <a:sym typeface="Helvetica Neue Light"/>
              </a:endParaRPr>
            </a:p>
          </p:txBody>
        </p:sp>
        <p:grpSp>
          <p:nvGrpSpPr>
            <p:cNvPr id="459" name="Google Shape;459;g193b087b2a6_0_1983"/>
            <p:cNvGrpSpPr/>
            <p:nvPr/>
          </p:nvGrpSpPr>
          <p:grpSpPr>
            <a:xfrm>
              <a:off x="7607850" y="2325228"/>
              <a:ext cx="244967" cy="145498"/>
              <a:chOff x="2933269" y="2487631"/>
              <a:chExt cx="420112" cy="249525"/>
            </a:xfrm>
          </p:grpSpPr>
          <p:sp>
            <p:nvSpPr>
              <p:cNvPr id="460" name="Google Shape;460;g193b087b2a6_0_1983"/>
              <p:cNvSpPr/>
              <p:nvPr/>
            </p:nvSpPr>
            <p:spPr>
              <a:xfrm>
                <a:off x="3217335" y="2490877"/>
                <a:ext cx="91024" cy="89782"/>
              </a:xfrm>
              <a:custGeom>
                <a:avLst/>
                <a:gdLst/>
                <a:ahLst/>
                <a:cxnLst/>
                <a:rect l="l" t="t" r="r" b="b"/>
                <a:pathLst>
                  <a:path w="91024" h="89782" extrusionOk="0">
                    <a:moveTo>
                      <a:pt x="19255" y="19338"/>
                    </a:moveTo>
                    <a:lnTo>
                      <a:pt x="75900" y="18992"/>
                    </a:lnTo>
                    <a:lnTo>
                      <a:pt x="76250" y="74934"/>
                    </a:lnTo>
                  </a:path>
                </a:pathLst>
              </a:custGeom>
              <a:noFill/>
              <a:ln w="9525" cap="flat" cmpd="sng">
                <a:solidFill>
                  <a:schemeClr val="lt1"/>
                </a:solidFill>
                <a:prstDash val="solid"/>
                <a:miter lim="8000"/>
                <a:headEnd type="none" w="sm" len="sm"/>
                <a:tailEnd type="none" w="sm" len="sm"/>
              </a:ln>
            </p:spPr>
            <p:txBody>
              <a:bodyPr spcFirstLastPara="1" wrap="square" lIns="91425" tIns="45694" rIns="91425" bIns="45694" anchor="ctr" anchorCtr="0">
                <a:noAutofit/>
              </a:bodyPr>
              <a:lstStyle/>
              <a:p>
                <a:pPr algn="ctr">
                  <a:buClr>
                    <a:srgbClr val="000000"/>
                  </a:buClr>
                  <a:buSzPts val="900"/>
                </a:pPr>
                <a:endParaRPr sz="675">
                  <a:solidFill>
                    <a:srgbClr val="000000"/>
                  </a:solidFill>
                  <a:latin typeface="Helvetica Neue Light"/>
                  <a:ea typeface="Helvetica Neue Light"/>
                  <a:cs typeface="Helvetica Neue Light"/>
                  <a:sym typeface="Helvetica Neue Light"/>
                </a:endParaRPr>
              </a:p>
            </p:txBody>
          </p:sp>
          <p:sp>
            <p:nvSpPr>
              <p:cNvPr id="461" name="Google Shape;461;g193b087b2a6_0_1983"/>
              <p:cNvSpPr/>
              <p:nvPr/>
            </p:nvSpPr>
            <p:spPr>
              <a:xfrm>
                <a:off x="2933269" y="2702625"/>
                <a:ext cx="420112" cy="34531"/>
              </a:xfrm>
              <a:custGeom>
                <a:avLst/>
                <a:gdLst/>
                <a:ahLst/>
                <a:cxnLst/>
                <a:rect l="l" t="t" r="r" b="b"/>
                <a:pathLst>
                  <a:path w="420112" h="34531" extrusionOk="0">
                    <a:moveTo>
                      <a:pt x="406879" y="18992"/>
                    </a:moveTo>
                    <a:lnTo>
                      <a:pt x="19255" y="18992"/>
                    </a:lnTo>
                  </a:path>
                </a:pathLst>
              </a:custGeom>
              <a:noFill/>
              <a:ln w="9525" cap="flat" cmpd="sng">
                <a:solidFill>
                  <a:schemeClr val="lt1"/>
                </a:solidFill>
                <a:prstDash val="solid"/>
                <a:miter lim="8000"/>
                <a:headEnd type="none" w="sm" len="sm"/>
                <a:tailEnd type="none" w="sm" len="sm"/>
              </a:ln>
            </p:spPr>
            <p:txBody>
              <a:bodyPr spcFirstLastPara="1" wrap="square" lIns="91425" tIns="45694" rIns="91425" bIns="45694" anchor="ctr" anchorCtr="0">
                <a:noAutofit/>
              </a:bodyPr>
              <a:lstStyle/>
              <a:p>
                <a:pPr algn="ctr">
                  <a:buClr>
                    <a:srgbClr val="000000"/>
                  </a:buClr>
                  <a:buSzPts val="900"/>
                </a:pPr>
                <a:endParaRPr sz="675">
                  <a:solidFill>
                    <a:srgbClr val="000000"/>
                  </a:solidFill>
                  <a:latin typeface="Helvetica Neue Light"/>
                  <a:ea typeface="Helvetica Neue Light"/>
                  <a:cs typeface="Helvetica Neue Light"/>
                  <a:sym typeface="Helvetica Neue Light"/>
                </a:endParaRPr>
              </a:p>
            </p:txBody>
          </p:sp>
          <p:sp>
            <p:nvSpPr>
              <p:cNvPr id="462" name="Google Shape;462;g193b087b2a6_0_1983"/>
              <p:cNvSpPr/>
              <p:nvPr/>
            </p:nvSpPr>
            <p:spPr>
              <a:xfrm>
                <a:off x="2960086" y="2487631"/>
                <a:ext cx="350093" cy="193377"/>
              </a:xfrm>
              <a:custGeom>
                <a:avLst/>
                <a:gdLst/>
                <a:ahLst/>
                <a:cxnLst/>
                <a:rect l="l" t="t" r="r" b="b"/>
                <a:pathLst>
                  <a:path w="350093" h="193377" extrusionOk="0">
                    <a:moveTo>
                      <a:pt x="19255" y="179013"/>
                    </a:moveTo>
                    <a:lnTo>
                      <a:pt x="93265" y="102076"/>
                    </a:lnTo>
                    <a:lnTo>
                      <a:pt x="174067" y="60431"/>
                    </a:lnTo>
                    <a:lnTo>
                      <a:pt x="254798" y="92960"/>
                    </a:lnTo>
                    <a:lnTo>
                      <a:pt x="335530" y="18992"/>
                    </a:lnTo>
                  </a:path>
                </a:pathLst>
              </a:custGeom>
              <a:noFill/>
              <a:ln w="9525" cap="flat" cmpd="sng">
                <a:solidFill>
                  <a:schemeClr val="lt1"/>
                </a:solidFill>
                <a:prstDash val="solid"/>
                <a:miter lim="8000"/>
                <a:headEnd type="none" w="sm" len="sm"/>
                <a:tailEnd type="none" w="sm" len="sm"/>
              </a:ln>
            </p:spPr>
            <p:txBody>
              <a:bodyPr spcFirstLastPara="1" wrap="square" lIns="91425" tIns="45694" rIns="91425" bIns="45694" anchor="ctr" anchorCtr="0">
                <a:noAutofit/>
              </a:bodyPr>
              <a:lstStyle/>
              <a:p>
                <a:pPr algn="ctr">
                  <a:buClr>
                    <a:srgbClr val="000000"/>
                  </a:buClr>
                  <a:buSzPts val="900"/>
                </a:pPr>
                <a:endParaRPr sz="675">
                  <a:solidFill>
                    <a:srgbClr val="000000"/>
                  </a:solidFill>
                  <a:latin typeface="Helvetica Neue Light"/>
                  <a:ea typeface="Helvetica Neue Light"/>
                  <a:cs typeface="Helvetica Neue Light"/>
                  <a:sym typeface="Helvetica Neue Light"/>
                </a:endParaRPr>
              </a:p>
            </p:txBody>
          </p:sp>
        </p:grpSp>
        <p:sp>
          <p:nvSpPr>
            <p:cNvPr id="463" name="Google Shape;463;g193b087b2a6_0_1983"/>
            <p:cNvSpPr/>
            <p:nvPr/>
          </p:nvSpPr>
          <p:spPr>
            <a:xfrm>
              <a:off x="7557176" y="2977114"/>
              <a:ext cx="346200" cy="346200"/>
            </a:xfrm>
            <a:prstGeom prst="ellipse">
              <a:avLst/>
            </a:prstGeom>
            <a:solidFill>
              <a:schemeClr val="accent1"/>
            </a:solidFill>
            <a:ln>
              <a:noFill/>
            </a:ln>
          </p:spPr>
          <p:txBody>
            <a:bodyPr spcFirstLastPara="1" wrap="square" lIns="91425" tIns="45694" rIns="91425" bIns="45694" anchor="ctr" anchorCtr="0">
              <a:noAutofit/>
            </a:bodyPr>
            <a:lstStyle/>
            <a:p>
              <a:pPr algn="ctr">
                <a:buClr>
                  <a:srgbClr val="000000"/>
                </a:buClr>
                <a:buSzPts val="1900"/>
              </a:pPr>
              <a:endParaRPr sz="1425">
                <a:solidFill>
                  <a:srgbClr val="000000"/>
                </a:solidFill>
                <a:latin typeface="Arial"/>
                <a:ea typeface="Arial"/>
                <a:cs typeface="Arial"/>
                <a:sym typeface="Arial"/>
              </a:endParaRPr>
            </a:p>
          </p:txBody>
        </p:sp>
        <p:grpSp>
          <p:nvGrpSpPr>
            <p:cNvPr id="464" name="Google Shape;464;g193b087b2a6_0_1983"/>
            <p:cNvGrpSpPr/>
            <p:nvPr/>
          </p:nvGrpSpPr>
          <p:grpSpPr>
            <a:xfrm>
              <a:off x="7611255" y="3053945"/>
              <a:ext cx="238128" cy="192609"/>
              <a:chOff x="1380649" y="2659856"/>
              <a:chExt cx="301466" cy="243840"/>
            </a:xfrm>
          </p:grpSpPr>
          <p:sp>
            <p:nvSpPr>
              <p:cNvPr id="465" name="Google Shape;465;g193b087b2a6_0_1983"/>
              <p:cNvSpPr/>
              <p:nvPr/>
            </p:nvSpPr>
            <p:spPr>
              <a:xfrm>
                <a:off x="1476375" y="2794159"/>
                <a:ext cx="109537" cy="109537"/>
              </a:xfrm>
              <a:custGeom>
                <a:avLst/>
                <a:gdLst/>
                <a:ahLst/>
                <a:cxnLst/>
                <a:rect l="l" t="t" r="r" b="b"/>
                <a:pathLst>
                  <a:path w="109537" h="109537" extrusionOk="0">
                    <a:moveTo>
                      <a:pt x="66199" y="15716"/>
                    </a:moveTo>
                    <a:cubicBezTo>
                      <a:pt x="69056" y="16669"/>
                      <a:pt x="71914" y="17621"/>
                      <a:pt x="75247" y="19050"/>
                    </a:cubicBezTo>
                    <a:lnTo>
                      <a:pt x="87154" y="10001"/>
                    </a:lnTo>
                    <a:cubicBezTo>
                      <a:pt x="88106" y="9525"/>
                      <a:pt x="89059" y="9525"/>
                      <a:pt x="90011" y="10478"/>
                    </a:cubicBezTo>
                    <a:lnTo>
                      <a:pt x="99536" y="20003"/>
                    </a:lnTo>
                    <a:cubicBezTo>
                      <a:pt x="100489" y="20479"/>
                      <a:pt x="100489" y="21431"/>
                      <a:pt x="100013" y="22384"/>
                    </a:cubicBezTo>
                    <a:lnTo>
                      <a:pt x="91440" y="34766"/>
                    </a:lnTo>
                    <a:cubicBezTo>
                      <a:pt x="92869" y="37624"/>
                      <a:pt x="94297" y="40005"/>
                      <a:pt x="94774" y="43815"/>
                    </a:cubicBezTo>
                    <a:lnTo>
                      <a:pt x="109061" y="46196"/>
                    </a:lnTo>
                    <a:cubicBezTo>
                      <a:pt x="110014" y="46196"/>
                      <a:pt x="110966" y="47149"/>
                      <a:pt x="110966" y="48101"/>
                    </a:cubicBezTo>
                    <a:lnTo>
                      <a:pt x="110966" y="61913"/>
                    </a:lnTo>
                    <a:cubicBezTo>
                      <a:pt x="110966" y="62865"/>
                      <a:pt x="110490" y="63817"/>
                      <a:pt x="109061" y="63817"/>
                    </a:cubicBezTo>
                    <a:lnTo>
                      <a:pt x="94774" y="66675"/>
                    </a:lnTo>
                    <a:cubicBezTo>
                      <a:pt x="93821" y="69532"/>
                      <a:pt x="92869" y="72390"/>
                      <a:pt x="91440" y="75724"/>
                    </a:cubicBezTo>
                    <a:lnTo>
                      <a:pt x="100489" y="87630"/>
                    </a:lnTo>
                    <a:cubicBezTo>
                      <a:pt x="100965" y="88582"/>
                      <a:pt x="100965" y="89535"/>
                      <a:pt x="100013" y="90488"/>
                    </a:cubicBezTo>
                    <a:lnTo>
                      <a:pt x="90488" y="99536"/>
                    </a:lnTo>
                    <a:cubicBezTo>
                      <a:pt x="90011" y="100489"/>
                      <a:pt x="88583" y="100489"/>
                      <a:pt x="88106" y="100013"/>
                    </a:cubicBezTo>
                    <a:lnTo>
                      <a:pt x="75724" y="91916"/>
                    </a:lnTo>
                    <a:cubicBezTo>
                      <a:pt x="72866" y="93345"/>
                      <a:pt x="70009" y="94774"/>
                      <a:pt x="66675" y="95250"/>
                    </a:cubicBezTo>
                    <a:lnTo>
                      <a:pt x="63817" y="109538"/>
                    </a:lnTo>
                    <a:cubicBezTo>
                      <a:pt x="63817" y="110490"/>
                      <a:pt x="62865" y="111442"/>
                      <a:pt x="61913" y="111442"/>
                    </a:cubicBezTo>
                    <a:lnTo>
                      <a:pt x="48101" y="111442"/>
                    </a:lnTo>
                    <a:cubicBezTo>
                      <a:pt x="47149" y="111442"/>
                      <a:pt x="46196" y="110966"/>
                      <a:pt x="46196" y="109538"/>
                    </a:cubicBezTo>
                    <a:lnTo>
                      <a:pt x="43815" y="95250"/>
                    </a:lnTo>
                    <a:cubicBezTo>
                      <a:pt x="40481" y="94297"/>
                      <a:pt x="37624" y="93345"/>
                      <a:pt x="34766" y="91916"/>
                    </a:cubicBezTo>
                    <a:lnTo>
                      <a:pt x="22860" y="100489"/>
                    </a:lnTo>
                    <a:cubicBezTo>
                      <a:pt x="21908" y="100965"/>
                      <a:pt x="20955" y="100965"/>
                      <a:pt x="20479" y="100013"/>
                    </a:cubicBezTo>
                    <a:lnTo>
                      <a:pt x="10954" y="90488"/>
                    </a:lnTo>
                    <a:cubicBezTo>
                      <a:pt x="10478" y="90011"/>
                      <a:pt x="10001" y="88582"/>
                      <a:pt x="10478" y="87630"/>
                    </a:cubicBezTo>
                    <a:lnTo>
                      <a:pt x="19526" y="75724"/>
                    </a:lnTo>
                    <a:cubicBezTo>
                      <a:pt x="18097" y="72866"/>
                      <a:pt x="16669" y="70009"/>
                      <a:pt x="16192" y="66675"/>
                    </a:cubicBezTo>
                    <a:lnTo>
                      <a:pt x="1905" y="63817"/>
                    </a:lnTo>
                    <a:cubicBezTo>
                      <a:pt x="953" y="63817"/>
                      <a:pt x="0" y="62865"/>
                      <a:pt x="0" y="61913"/>
                    </a:cubicBezTo>
                    <a:lnTo>
                      <a:pt x="0" y="48101"/>
                    </a:lnTo>
                    <a:cubicBezTo>
                      <a:pt x="0" y="47149"/>
                      <a:pt x="476" y="46196"/>
                      <a:pt x="1905" y="46196"/>
                    </a:cubicBezTo>
                    <a:lnTo>
                      <a:pt x="16192" y="43815"/>
                    </a:lnTo>
                    <a:cubicBezTo>
                      <a:pt x="17145" y="40481"/>
                      <a:pt x="18097" y="37624"/>
                      <a:pt x="19526" y="34766"/>
                    </a:cubicBezTo>
                    <a:lnTo>
                      <a:pt x="10954" y="22860"/>
                    </a:lnTo>
                    <a:cubicBezTo>
                      <a:pt x="10478" y="21907"/>
                      <a:pt x="10478" y="20955"/>
                      <a:pt x="11430" y="20479"/>
                    </a:cubicBezTo>
                    <a:lnTo>
                      <a:pt x="20955" y="10954"/>
                    </a:lnTo>
                    <a:cubicBezTo>
                      <a:pt x="21431" y="10478"/>
                      <a:pt x="22860" y="10001"/>
                      <a:pt x="23813" y="10478"/>
                    </a:cubicBezTo>
                    <a:lnTo>
                      <a:pt x="35719" y="19526"/>
                    </a:lnTo>
                    <a:cubicBezTo>
                      <a:pt x="38576" y="18097"/>
                      <a:pt x="41434" y="16669"/>
                      <a:pt x="44767" y="16192"/>
                    </a:cubicBezTo>
                    <a:lnTo>
                      <a:pt x="47149" y="1905"/>
                    </a:lnTo>
                    <a:cubicBezTo>
                      <a:pt x="47149" y="953"/>
                      <a:pt x="48101" y="0"/>
                      <a:pt x="49054" y="0"/>
                    </a:cubicBezTo>
                    <a:lnTo>
                      <a:pt x="62865" y="0"/>
                    </a:lnTo>
                    <a:cubicBezTo>
                      <a:pt x="63817" y="0"/>
                      <a:pt x="64770" y="476"/>
                      <a:pt x="64770" y="1905"/>
                    </a:cubicBezTo>
                    <a:lnTo>
                      <a:pt x="66199" y="15716"/>
                    </a:lnTo>
                    <a:close/>
                  </a:path>
                </a:pathLst>
              </a:custGeom>
              <a:noFill/>
              <a:ln w="9525" cap="flat" cmpd="sng">
                <a:solidFill>
                  <a:schemeClr val="lt1"/>
                </a:solidFill>
                <a:prstDash val="solid"/>
                <a:miter lim="8000"/>
                <a:headEnd type="none" w="sm" len="sm"/>
                <a:tailEnd type="none" w="sm" len="sm"/>
              </a:ln>
            </p:spPr>
            <p:txBody>
              <a:bodyPr spcFirstLastPara="1" wrap="square" lIns="91425" tIns="45694" rIns="91425" bIns="45694" anchor="ctr" anchorCtr="0">
                <a:noAutofit/>
              </a:bodyPr>
              <a:lstStyle/>
              <a:p>
                <a:pPr algn="ctr">
                  <a:buClr>
                    <a:srgbClr val="000000"/>
                  </a:buClr>
                  <a:buSzPts val="900"/>
                </a:pPr>
                <a:endParaRPr sz="675">
                  <a:solidFill>
                    <a:srgbClr val="000000"/>
                  </a:solidFill>
                  <a:latin typeface="Helvetica Neue Light"/>
                  <a:ea typeface="Helvetica Neue Light"/>
                  <a:cs typeface="Helvetica Neue Light"/>
                  <a:sym typeface="Helvetica Neue Light"/>
                </a:endParaRPr>
              </a:p>
            </p:txBody>
          </p:sp>
          <p:sp>
            <p:nvSpPr>
              <p:cNvPr id="466" name="Google Shape;466;g193b087b2a6_0_1983"/>
              <p:cNvSpPr/>
              <p:nvPr/>
            </p:nvSpPr>
            <p:spPr>
              <a:xfrm>
                <a:off x="1520190" y="2838450"/>
                <a:ext cx="19050" cy="19050"/>
              </a:xfrm>
              <a:custGeom>
                <a:avLst/>
                <a:gdLst/>
                <a:ahLst/>
                <a:cxnLst/>
                <a:rect l="l" t="t" r="r" b="b"/>
                <a:pathLst>
                  <a:path w="19050" h="19050" extrusionOk="0">
                    <a:moveTo>
                      <a:pt x="11430" y="22860"/>
                    </a:moveTo>
                    <a:cubicBezTo>
                      <a:pt x="5239" y="22860"/>
                      <a:pt x="0" y="17621"/>
                      <a:pt x="0" y="11430"/>
                    </a:cubicBezTo>
                    <a:cubicBezTo>
                      <a:pt x="0" y="5239"/>
                      <a:pt x="5239" y="0"/>
                      <a:pt x="11430" y="0"/>
                    </a:cubicBezTo>
                    <a:cubicBezTo>
                      <a:pt x="17621" y="0"/>
                      <a:pt x="22860" y="5239"/>
                      <a:pt x="22860" y="11430"/>
                    </a:cubicBezTo>
                    <a:cubicBezTo>
                      <a:pt x="22860" y="17621"/>
                      <a:pt x="17621" y="22860"/>
                      <a:pt x="11430" y="22860"/>
                    </a:cubicBezTo>
                    <a:close/>
                  </a:path>
                </a:pathLst>
              </a:custGeom>
              <a:noFill/>
              <a:ln w="9525" cap="flat" cmpd="sng">
                <a:solidFill>
                  <a:schemeClr val="lt1"/>
                </a:solidFill>
                <a:prstDash val="solid"/>
                <a:miter lim="8000"/>
                <a:headEnd type="none" w="sm" len="sm"/>
                <a:tailEnd type="none" w="sm" len="sm"/>
              </a:ln>
            </p:spPr>
            <p:txBody>
              <a:bodyPr spcFirstLastPara="1" wrap="square" lIns="91425" tIns="45694" rIns="91425" bIns="45694" anchor="ctr" anchorCtr="0">
                <a:noAutofit/>
              </a:bodyPr>
              <a:lstStyle/>
              <a:p>
                <a:pPr algn="ctr">
                  <a:buClr>
                    <a:srgbClr val="000000"/>
                  </a:buClr>
                  <a:buSzPts val="900"/>
                </a:pPr>
                <a:endParaRPr sz="675">
                  <a:solidFill>
                    <a:srgbClr val="000000"/>
                  </a:solidFill>
                  <a:latin typeface="Helvetica Neue Light"/>
                  <a:ea typeface="Helvetica Neue Light"/>
                  <a:cs typeface="Helvetica Neue Light"/>
                  <a:sym typeface="Helvetica Neue Light"/>
                </a:endParaRPr>
              </a:p>
            </p:txBody>
          </p:sp>
          <p:sp>
            <p:nvSpPr>
              <p:cNvPr id="467" name="Google Shape;467;g193b087b2a6_0_1983"/>
              <p:cNvSpPr/>
              <p:nvPr/>
            </p:nvSpPr>
            <p:spPr>
              <a:xfrm>
                <a:off x="1489710" y="2659856"/>
                <a:ext cx="80962" cy="80962"/>
              </a:xfrm>
              <a:custGeom>
                <a:avLst/>
                <a:gdLst/>
                <a:ahLst/>
                <a:cxnLst/>
                <a:rect l="l" t="t" r="r" b="b"/>
                <a:pathLst>
                  <a:path w="80962" h="80962" extrusionOk="0">
                    <a:moveTo>
                      <a:pt x="83820" y="41910"/>
                    </a:moveTo>
                    <a:cubicBezTo>
                      <a:pt x="83820" y="65056"/>
                      <a:pt x="65056" y="83820"/>
                      <a:pt x="41910" y="83820"/>
                    </a:cubicBezTo>
                    <a:cubicBezTo>
                      <a:pt x="18764" y="83820"/>
                      <a:pt x="0" y="65056"/>
                      <a:pt x="0" y="41910"/>
                    </a:cubicBezTo>
                    <a:cubicBezTo>
                      <a:pt x="0" y="18764"/>
                      <a:pt x="18764" y="0"/>
                      <a:pt x="41910" y="0"/>
                    </a:cubicBezTo>
                    <a:cubicBezTo>
                      <a:pt x="65056" y="0"/>
                      <a:pt x="83820" y="18764"/>
                      <a:pt x="83820" y="41910"/>
                    </a:cubicBezTo>
                    <a:close/>
                  </a:path>
                </a:pathLst>
              </a:custGeom>
              <a:noFill/>
              <a:ln w="9525" cap="flat" cmpd="sng">
                <a:solidFill>
                  <a:schemeClr val="lt1"/>
                </a:solidFill>
                <a:prstDash val="solid"/>
                <a:miter lim="8000"/>
                <a:headEnd type="none" w="sm" len="sm"/>
                <a:tailEnd type="none" w="sm" len="sm"/>
              </a:ln>
            </p:spPr>
            <p:txBody>
              <a:bodyPr spcFirstLastPara="1" wrap="square" lIns="91425" tIns="45694" rIns="91425" bIns="45694" anchor="ctr" anchorCtr="0">
                <a:noAutofit/>
              </a:bodyPr>
              <a:lstStyle/>
              <a:p>
                <a:pPr algn="ctr">
                  <a:buClr>
                    <a:srgbClr val="000000"/>
                  </a:buClr>
                  <a:buSzPts val="900"/>
                </a:pPr>
                <a:endParaRPr sz="675">
                  <a:solidFill>
                    <a:srgbClr val="000000"/>
                  </a:solidFill>
                  <a:latin typeface="Helvetica Neue Light"/>
                  <a:ea typeface="Helvetica Neue Light"/>
                  <a:cs typeface="Helvetica Neue Light"/>
                  <a:sym typeface="Helvetica Neue Light"/>
                </a:endParaRPr>
              </a:p>
            </p:txBody>
          </p:sp>
          <p:sp>
            <p:nvSpPr>
              <p:cNvPr id="468" name="Google Shape;468;g193b087b2a6_0_1983"/>
              <p:cNvSpPr/>
              <p:nvPr/>
            </p:nvSpPr>
            <p:spPr>
              <a:xfrm>
                <a:off x="1463992" y="2743200"/>
                <a:ext cx="133350" cy="66675"/>
              </a:xfrm>
              <a:custGeom>
                <a:avLst/>
                <a:gdLst/>
                <a:ahLst/>
                <a:cxnLst/>
                <a:rect l="l" t="t" r="r" b="b"/>
                <a:pathLst>
                  <a:path w="133350" h="66675" extrusionOk="0">
                    <a:moveTo>
                      <a:pt x="0" y="67628"/>
                    </a:moveTo>
                    <a:cubicBezTo>
                      <a:pt x="0" y="30480"/>
                      <a:pt x="30004" y="0"/>
                      <a:pt x="67628" y="0"/>
                    </a:cubicBezTo>
                    <a:cubicBezTo>
                      <a:pt x="105251" y="0"/>
                      <a:pt x="135255" y="30004"/>
                      <a:pt x="135255" y="67628"/>
                    </a:cubicBezTo>
                  </a:path>
                </a:pathLst>
              </a:custGeom>
              <a:noFill/>
              <a:ln w="9525" cap="flat" cmpd="sng">
                <a:solidFill>
                  <a:schemeClr val="lt1"/>
                </a:solidFill>
                <a:prstDash val="solid"/>
                <a:miter lim="8000"/>
                <a:headEnd type="none" w="sm" len="sm"/>
                <a:tailEnd type="none" w="sm" len="sm"/>
              </a:ln>
            </p:spPr>
            <p:txBody>
              <a:bodyPr spcFirstLastPara="1" wrap="square" lIns="91425" tIns="45694" rIns="91425" bIns="45694" anchor="ctr" anchorCtr="0">
                <a:noAutofit/>
              </a:bodyPr>
              <a:lstStyle/>
              <a:p>
                <a:pPr algn="ctr">
                  <a:buClr>
                    <a:srgbClr val="000000"/>
                  </a:buClr>
                  <a:buSzPts val="900"/>
                </a:pPr>
                <a:endParaRPr sz="675">
                  <a:solidFill>
                    <a:srgbClr val="000000"/>
                  </a:solidFill>
                  <a:latin typeface="Helvetica Neue Light"/>
                  <a:ea typeface="Helvetica Neue Light"/>
                  <a:cs typeface="Helvetica Neue Light"/>
                  <a:sym typeface="Helvetica Neue Light"/>
                </a:endParaRPr>
              </a:p>
            </p:txBody>
          </p:sp>
          <p:sp>
            <p:nvSpPr>
              <p:cNvPr id="469" name="Google Shape;469;g193b087b2a6_0_1983"/>
              <p:cNvSpPr/>
              <p:nvPr/>
            </p:nvSpPr>
            <p:spPr>
              <a:xfrm>
                <a:off x="1400175" y="2694146"/>
                <a:ext cx="61912" cy="61912"/>
              </a:xfrm>
              <a:custGeom>
                <a:avLst/>
                <a:gdLst/>
                <a:ahLst/>
                <a:cxnLst/>
                <a:rect l="l" t="t" r="r" b="b"/>
                <a:pathLst>
                  <a:path w="61912" h="61912" extrusionOk="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noFill/>
              <a:ln w="9525" cap="flat" cmpd="sng">
                <a:solidFill>
                  <a:schemeClr val="lt1"/>
                </a:solidFill>
                <a:prstDash val="solid"/>
                <a:miter lim="8000"/>
                <a:headEnd type="none" w="sm" len="sm"/>
                <a:tailEnd type="none" w="sm" len="sm"/>
              </a:ln>
            </p:spPr>
            <p:txBody>
              <a:bodyPr spcFirstLastPara="1" wrap="square" lIns="91425" tIns="45694" rIns="91425" bIns="45694" anchor="ctr" anchorCtr="0">
                <a:noAutofit/>
              </a:bodyPr>
              <a:lstStyle/>
              <a:p>
                <a:pPr algn="ctr">
                  <a:buClr>
                    <a:srgbClr val="000000"/>
                  </a:buClr>
                  <a:buSzPts val="900"/>
                </a:pPr>
                <a:endParaRPr sz="675">
                  <a:solidFill>
                    <a:srgbClr val="000000"/>
                  </a:solidFill>
                  <a:latin typeface="Helvetica Neue Light"/>
                  <a:ea typeface="Helvetica Neue Light"/>
                  <a:cs typeface="Helvetica Neue Light"/>
                  <a:sym typeface="Helvetica Neue Light"/>
                </a:endParaRPr>
              </a:p>
            </p:txBody>
          </p:sp>
          <p:sp>
            <p:nvSpPr>
              <p:cNvPr id="470" name="Google Shape;470;g193b087b2a6_0_1983"/>
              <p:cNvSpPr/>
              <p:nvPr/>
            </p:nvSpPr>
            <p:spPr>
              <a:xfrm>
                <a:off x="1380649" y="2758916"/>
                <a:ext cx="90487" cy="47625"/>
              </a:xfrm>
              <a:custGeom>
                <a:avLst/>
                <a:gdLst/>
                <a:ahLst/>
                <a:cxnLst/>
                <a:rect l="l" t="t" r="r" b="b"/>
                <a:pathLst>
                  <a:path w="90487" h="47625" extrusionOk="0">
                    <a:moveTo>
                      <a:pt x="82867" y="10478"/>
                    </a:moveTo>
                    <a:cubicBezTo>
                      <a:pt x="74295" y="3810"/>
                      <a:pt x="63341" y="0"/>
                      <a:pt x="51911" y="0"/>
                    </a:cubicBezTo>
                    <a:cubicBezTo>
                      <a:pt x="23336" y="0"/>
                      <a:pt x="0" y="23336"/>
                      <a:pt x="0" y="51911"/>
                    </a:cubicBezTo>
                    <a:lnTo>
                      <a:pt x="90488" y="51911"/>
                    </a:lnTo>
                  </a:path>
                </a:pathLst>
              </a:custGeom>
              <a:noFill/>
              <a:ln w="9525" cap="flat" cmpd="sng">
                <a:solidFill>
                  <a:schemeClr val="lt1"/>
                </a:solidFill>
                <a:prstDash val="solid"/>
                <a:miter lim="8000"/>
                <a:headEnd type="none" w="sm" len="sm"/>
                <a:tailEnd type="none" w="sm" len="sm"/>
              </a:ln>
            </p:spPr>
            <p:txBody>
              <a:bodyPr spcFirstLastPara="1" wrap="square" lIns="91425" tIns="45694" rIns="91425" bIns="45694" anchor="ctr" anchorCtr="0">
                <a:noAutofit/>
              </a:bodyPr>
              <a:lstStyle/>
              <a:p>
                <a:pPr algn="ctr">
                  <a:buClr>
                    <a:srgbClr val="000000"/>
                  </a:buClr>
                  <a:buSzPts val="900"/>
                </a:pPr>
                <a:endParaRPr sz="675">
                  <a:solidFill>
                    <a:srgbClr val="000000"/>
                  </a:solidFill>
                  <a:latin typeface="Helvetica Neue Light"/>
                  <a:ea typeface="Helvetica Neue Light"/>
                  <a:cs typeface="Helvetica Neue Light"/>
                  <a:sym typeface="Helvetica Neue Light"/>
                </a:endParaRPr>
              </a:p>
            </p:txBody>
          </p:sp>
          <p:sp>
            <p:nvSpPr>
              <p:cNvPr id="471" name="Google Shape;471;g193b087b2a6_0_1983"/>
              <p:cNvSpPr/>
              <p:nvPr/>
            </p:nvSpPr>
            <p:spPr>
              <a:xfrm>
                <a:off x="1599248" y="2694146"/>
                <a:ext cx="61912" cy="61912"/>
              </a:xfrm>
              <a:custGeom>
                <a:avLst/>
                <a:gdLst/>
                <a:ahLst/>
                <a:cxnLst/>
                <a:rect l="l" t="t" r="r" b="b"/>
                <a:pathLst>
                  <a:path w="61912" h="61912" extrusionOk="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noFill/>
              <a:ln w="9525" cap="flat" cmpd="sng">
                <a:solidFill>
                  <a:schemeClr val="lt1"/>
                </a:solidFill>
                <a:prstDash val="solid"/>
                <a:miter lim="8000"/>
                <a:headEnd type="none" w="sm" len="sm"/>
                <a:tailEnd type="none" w="sm" len="sm"/>
              </a:ln>
            </p:spPr>
            <p:txBody>
              <a:bodyPr spcFirstLastPara="1" wrap="square" lIns="91425" tIns="45694" rIns="91425" bIns="45694" anchor="ctr" anchorCtr="0">
                <a:noAutofit/>
              </a:bodyPr>
              <a:lstStyle/>
              <a:p>
                <a:pPr algn="ctr">
                  <a:buClr>
                    <a:srgbClr val="000000"/>
                  </a:buClr>
                  <a:buSzPts val="900"/>
                </a:pPr>
                <a:endParaRPr sz="675">
                  <a:solidFill>
                    <a:srgbClr val="000000"/>
                  </a:solidFill>
                  <a:latin typeface="Helvetica Neue Light"/>
                  <a:ea typeface="Helvetica Neue Light"/>
                  <a:cs typeface="Helvetica Neue Light"/>
                  <a:sym typeface="Helvetica Neue Light"/>
                </a:endParaRPr>
              </a:p>
            </p:txBody>
          </p:sp>
          <p:sp>
            <p:nvSpPr>
              <p:cNvPr id="472" name="Google Shape;472;g193b087b2a6_0_1983"/>
              <p:cNvSpPr/>
              <p:nvPr/>
            </p:nvSpPr>
            <p:spPr>
              <a:xfrm>
                <a:off x="1591628" y="2759393"/>
                <a:ext cx="90487" cy="47625"/>
              </a:xfrm>
              <a:custGeom>
                <a:avLst/>
                <a:gdLst/>
                <a:ahLst/>
                <a:cxnLst/>
                <a:rect l="l" t="t" r="r" b="b"/>
                <a:pathLst>
                  <a:path w="90487" h="47625" extrusionOk="0">
                    <a:moveTo>
                      <a:pt x="7620" y="10954"/>
                    </a:moveTo>
                    <a:cubicBezTo>
                      <a:pt x="16669" y="3810"/>
                      <a:pt x="27622" y="0"/>
                      <a:pt x="40005" y="0"/>
                    </a:cubicBezTo>
                    <a:cubicBezTo>
                      <a:pt x="68580" y="0"/>
                      <a:pt x="91916" y="23336"/>
                      <a:pt x="91916" y="51911"/>
                    </a:cubicBezTo>
                    <a:lnTo>
                      <a:pt x="0" y="51911"/>
                    </a:lnTo>
                  </a:path>
                </a:pathLst>
              </a:custGeom>
              <a:noFill/>
              <a:ln w="9525" cap="flat" cmpd="sng">
                <a:solidFill>
                  <a:schemeClr val="lt1"/>
                </a:solidFill>
                <a:prstDash val="solid"/>
                <a:miter lim="8000"/>
                <a:headEnd type="none" w="sm" len="sm"/>
                <a:tailEnd type="none" w="sm" len="sm"/>
              </a:ln>
            </p:spPr>
            <p:txBody>
              <a:bodyPr spcFirstLastPara="1" wrap="square" lIns="91425" tIns="45694" rIns="91425" bIns="45694" anchor="ctr" anchorCtr="0">
                <a:noAutofit/>
              </a:bodyPr>
              <a:lstStyle/>
              <a:p>
                <a:pPr algn="ctr">
                  <a:buClr>
                    <a:srgbClr val="000000"/>
                  </a:buClr>
                  <a:buSzPts val="900"/>
                </a:pPr>
                <a:endParaRPr sz="675">
                  <a:solidFill>
                    <a:srgbClr val="000000"/>
                  </a:solidFill>
                  <a:latin typeface="Helvetica Neue Light"/>
                  <a:ea typeface="Helvetica Neue Light"/>
                  <a:cs typeface="Helvetica Neue Light"/>
                  <a:sym typeface="Helvetica Neue Light"/>
                </a:endParaRPr>
              </a:p>
            </p:txBody>
          </p:sp>
        </p:grpSp>
      </p:grpSp>
      <p:sp>
        <p:nvSpPr>
          <p:cNvPr id="473" name="Google Shape;473;g193b087b2a6_0_1983"/>
          <p:cNvSpPr/>
          <p:nvPr/>
        </p:nvSpPr>
        <p:spPr>
          <a:xfrm>
            <a:off x="2315829" y="3398509"/>
            <a:ext cx="279490" cy="241976"/>
          </a:xfrm>
          <a:custGeom>
            <a:avLst/>
            <a:gdLst/>
            <a:ahLst/>
            <a:cxnLst/>
            <a:rect l="l" t="t" r="r" b="b"/>
            <a:pathLst>
              <a:path w="596" h="517" extrusionOk="0">
                <a:moveTo>
                  <a:pt x="594" y="264"/>
                </a:moveTo>
                <a:lnTo>
                  <a:pt x="595" y="263"/>
                </a:lnTo>
                <a:lnTo>
                  <a:pt x="595" y="262"/>
                </a:lnTo>
                <a:lnTo>
                  <a:pt x="596" y="259"/>
                </a:lnTo>
                <a:lnTo>
                  <a:pt x="596" y="258"/>
                </a:lnTo>
                <a:lnTo>
                  <a:pt x="596" y="258"/>
                </a:lnTo>
                <a:lnTo>
                  <a:pt x="596" y="258"/>
                </a:lnTo>
                <a:lnTo>
                  <a:pt x="596" y="258"/>
                </a:lnTo>
                <a:lnTo>
                  <a:pt x="596" y="258"/>
                </a:lnTo>
                <a:lnTo>
                  <a:pt x="596" y="256"/>
                </a:lnTo>
                <a:lnTo>
                  <a:pt x="595" y="254"/>
                </a:lnTo>
                <a:lnTo>
                  <a:pt x="595" y="253"/>
                </a:lnTo>
                <a:lnTo>
                  <a:pt x="594" y="252"/>
                </a:lnTo>
                <a:lnTo>
                  <a:pt x="594" y="252"/>
                </a:lnTo>
                <a:lnTo>
                  <a:pt x="594" y="251"/>
                </a:lnTo>
                <a:lnTo>
                  <a:pt x="593" y="251"/>
                </a:lnTo>
                <a:lnTo>
                  <a:pt x="593" y="251"/>
                </a:lnTo>
                <a:lnTo>
                  <a:pt x="593" y="251"/>
                </a:lnTo>
                <a:lnTo>
                  <a:pt x="355" y="2"/>
                </a:lnTo>
                <a:lnTo>
                  <a:pt x="352" y="0"/>
                </a:lnTo>
                <a:lnTo>
                  <a:pt x="348" y="0"/>
                </a:lnTo>
                <a:lnTo>
                  <a:pt x="345" y="0"/>
                </a:lnTo>
                <a:lnTo>
                  <a:pt x="341" y="2"/>
                </a:lnTo>
                <a:lnTo>
                  <a:pt x="339" y="6"/>
                </a:lnTo>
                <a:lnTo>
                  <a:pt x="338" y="10"/>
                </a:lnTo>
                <a:lnTo>
                  <a:pt x="339" y="13"/>
                </a:lnTo>
                <a:lnTo>
                  <a:pt x="341" y="16"/>
                </a:lnTo>
                <a:lnTo>
                  <a:pt x="563" y="248"/>
                </a:lnTo>
                <a:lnTo>
                  <a:pt x="11" y="248"/>
                </a:lnTo>
                <a:lnTo>
                  <a:pt x="7" y="249"/>
                </a:lnTo>
                <a:lnTo>
                  <a:pt x="3" y="251"/>
                </a:lnTo>
                <a:lnTo>
                  <a:pt x="1" y="254"/>
                </a:lnTo>
                <a:lnTo>
                  <a:pt x="0" y="258"/>
                </a:lnTo>
                <a:lnTo>
                  <a:pt x="1" y="262"/>
                </a:lnTo>
                <a:lnTo>
                  <a:pt x="3" y="265"/>
                </a:lnTo>
                <a:lnTo>
                  <a:pt x="7" y="267"/>
                </a:lnTo>
                <a:lnTo>
                  <a:pt x="11" y="268"/>
                </a:lnTo>
                <a:lnTo>
                  <a:pt x="563" y="268"/>
                </a:lnTo>
                <a:lnTo>
                  <a:pt x="341" y="499"/>
                </a:lnTo>
                <a:lnTo>
                  <a:pt x="339" y="502"/>
                </a:lnTo>
                <a:lnTo>
                  <a:pt x="338" y="507"/>
                </a:lnTo>
                <a:lnTo>
                  <a:pt x="339" y="510"/>
                </a:lnTo>
                <a:lnTo>
                  <a:pt x="341" y="513"/>
                </a:lnTo>
                <a:lnTo>
                  <a:pt x="345" y="515"/>
                </a:lnTo>
                <a:lnTo>
                  <a:pt x="348" y="517"/>
                </a:lnTo>
                <a:lnTo>
                  <a:pt x="352" y="515"/>
                </a:lnTo>
                <a:lnTo>
                  <a:pt x="355" y="513"/>
                </a:lnTo>
                <a:lnTo>
                  <a:pt x="593" y="265"/>
                </a:lnTo>
                <a:lnTo>
                  <a:pt x="593" y="265"/>
                </a:lnTo>
                <a:lnTo>
                  <a:pt x="593" y="265"/>
                </a:lnTo>
                <a:lnTo>
                  <a:pt x="594" y="265"/>
                </a:lnTo>
                <a:lnTo>
                  <a:pt x="594" y="264"/>
                </a:lnTo>
                <a:lnTo>
                  <a:pt x="594" y="264"/>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45694" rIns="91425" bIns="45694" anchor="t" anchorCtr="0">
            <a:noAutofit/>
          </a:bodyPr>
          <a:lstStyle/>
          <a:p>
            <a:pPr>
              <a:buClr>
                <a:srgbClr val="000000"/>
              </a:buClr>
              <a:buSzPts val="1900"/>
            </a:pPr>
            <a:endParaRPr sz="1425">
              <a:solidFill>
                <a:srgbClr val="000000"/>
              </a:solidFill>
              <a:latin typeface="Arial"/>
              <a:ea typeface="Arial"/>
              <a:cs typeface="Arial"/>
              <a:sym typeface="Arial"/>
            </a:endParaRPr>
          </a:p>
        </p:txBody>
      </p:sp>
      <p:sp>
        <p:nvSpPr>
          <p:cNvPr id="474" name="Google Shape;474;g193b087b2a6_0_1983"/>
          <p:cNvSpPr txBox="1"/>
          <p:nvPr/>
        </p:nvSpPr>
        <p:spPr>
          <a:xfrm>
            <a:off x="4450324" y="2615413"/>
            <a:ext cx="713475" cy="369302"/>
          </a:xfrm>
          <a:prstGeom prst="rect">
            <a:avLst/>
          </a:prstGeom>
          <a:noFill/>
          <a:ln>
            <a:noFill/>
          </a:ln>
        </p:spPr>
        <p:txBody>
          <a:bodyPr spcFirstLastPara="1" wrap="square" lIns="91425" tIns="91425" rIns="91425" bIns="91425" anchor="t" anchorCtr="0">
            <a:spAutoFit/>
          </a:bodyPr>
          <a:lstStyle/>
          <a:p>
            <a:pPr algn="ctr">
              <a:buClr>
                <a:srgbClr val="000000"/>
              </a:buClr>
              <a:buSzPts val="900"/>
            </a:pPr>
            <a:r>
              <a:rPr lang="en-US" sz="600">
                <a:solidFill>
                  <a:srgbClr val="000000"/>
                </a:solidFill>
                <a:latin typeface="Helvetica Neue"/>
                <a:ea typeface="Helvetica Neue"/>
                <a:cs typeface="Helvetica Neue"/>
                <a:sym typeface="Helvetica Neue"/>
              </a:rPr>
              <a:t>On-Call</a:t>
            </a:r>
            <a:endParaRPr sz="1275">
              <a:solidFill>
                <a:srgbClr val="000000"/>
              </a:solidFill>
              <a:latin typeface="Arial"/>
              <a:ea typeface="Arial"/>
              <a:cs typeface="Arial"/>
              <a:sym typeface="Arial"/>
            </a:endParaRPr>
          </a:p>
          <a:p>
            <a:pPr algn="ctr">
              <a:buClr>
                <a:srgbClr val="000000"/>
              </a:buClr>
              <a:buSzPts val="900"/>
            </a:pPr>
            <a:r>
              <a:rPr lang="en-US" sz="600">
                <a:solidFill>
                  <a:srgbClr val="000000"/>
                </a:solidFill>
                <a:latin typeface="Helvetica Neue"/>
                <a:ea typeface="Helvetica Neue"/>
                <a:cs typeface="Helvetica Neue"/>
                <a:sym typeface="Helvetica Neue"/>
              </a:rPr>
              <a:t>Management</a:t>
            </a:r>
            <a:endParaRPr sz="1275">
              <a:solidFill>
                <a:srgbClr val="000000"/>
              </a:solidFill>
              <a:latin typeface="Arial"/>
              <a:ea typeface="Arial"/>
              <a:cs typeface="Arial"/>
              <a:sym typeface="Arial"/>
            </a:endParaRPr>
          </a:p>
        </p:txBody>
      </p:sp>
      <p:sp>
        <p:nvSpPr>
          <p:cNvPr id="475" name="Google Shape;475;g193b087b2a6_0_1983"/>
          <p:cNvSpPr txBox="1"/>
          <p:nvPr/>
        </p:nvSpPr>
        <p:spPr>
          <a:xfrm>
            <a:off x="3038836" y="2615413"/>
            <a:ext cx="859275" cy="461635"/>
          </a:xfrm>
          <a:prstGeom prst="rect">
            <a:avLst/>
          </a:prstGeom>
          <a:noFill/>
          <a:ln>
            <a:noFill/>
          </a:ln>
        </p:spPr>
        <p:txBody>
          <a:bodyPr spcFirstLastPara="1" wrap="square" lIns="91425" tIns="91425" rIns="91425" bIns="91425" anchor="t" anchorCtr="0">
            <a:spAutoFit/>
          </a:bodyPr>
          <a:lstStyle/>
          <a:p>
            <a:pPr algn="ctr">
              <a:buClr>
                <a:srgbClr val="000000"/>
              </a:buClr>
              <a:buSzPts val="900"/>
            </a:pPr>
            <a:r>
              <a:rPr lang="en-US" sz="600">
                <a:solidFill>
                  <a:srgbClr val="000000"/>
                </a:solidFill>
                <a:latin typeface="Helvetica Neue"/>
                <a:ea typeface="Helvetica Neue"/>
                <a:cs typeface="Helvetica Neue"/>
                <a:sym typeface="Helvetica Neue"/>
              </a:rPr>
              <a:t>Accelerated Root Cause Identification</a:t>
            </a:r>
            <a:endParaRPr sz="600">
              <a:solidFill>
                <a:srgbClr val="000000"/>
              </a:solidFill>
              <a:latin typeface="Helvetica Neue"/>
              <a:ea typeface="Helvetica Neue"/>
              <a:cs typeface="Helvetica Neue"/>
              <a:sym typeface="Helvetica Neue"/>
            </a:endParaRPr>
          </a:p>
        </p:txBody>
      </p:sp>
      <p:sp>
        <p:nvSpPr>
          <p:cNvPr id="476" name="Google Shape;476;g193b087b2a6_0_1983"/>
          <p:cNvSpPr txBox="1"/>
          <p:nvPr/>
        </p:nvSpPr>
        <p:spPr>
          <a:xfrm>
            <a:off x="4734541" y="3375346"/>
            <a:ext cx="655425" cy="461635"/>
          </a:xfrm>
          <a:prstGeom prst="rect">
            <a:avLst/>
          </a:prstGeom>
          <a:noFill/>
          <a:ln>
            <a:noFill/>
          </a:ln>
        </p:spPr>
        <p:txBody>
          <a:bodyPr spcFirstLastPara="1" wrap="square" lIns="91425" tIns="91425" rIns="91425" bIns="91425" anchor="t" anchorCtr="0">
            <a:spAutoFit/>
          </a:bodyPr>
          <a:lstStyle/>
          <a:p>
            <a:pPr algn="r">
              <a:buClr>
                <a:srgbClr val="000000"/>
              </a:buClr>
              <a:buSzPts val="900"/>
            </a:pPr>
            <a:r>
              <a:rPr lang="en-US" sz="600">
                <a:solidFill>
                  <a:srgbClr val="000000"/>
                </a:solidFill>
                <a:latin typeface="Helvetica Neue"/>
                <a:ea typeface="Helvetica Neue"/>
                <a:cs typeface="Helvetica Neue"/>
                <a:sym typeface="Helvetica Neue"/>
              </a:rPr>
              <a:t>Automated</a:t>
            </a:r>
            <a:endParaRPr sz="600">
              <a:solidFill>
                <a:srgbClr val="000000"/>
              </a:solidFill>
              <a:latin typeface="Helvetica Neue"/>
              <a:ea typeface="Helvetica Neue"/>
              <a:cs typeface="Helvetica Neue"/>
              <a:sym typeface="Helvetica Neue"/>
            </a:endParaRPr>
          </a:p>
          <a:p>
            <a:pPr algn="r">
              <a:buClr>
                <a:srgbClr val="000000"/>
              </a:buClr>
              <a:buSzPts val="900"/>
            </a:pPr>
            <a:r>
              <a:rPr lang="en-US" sz="600">
                <a:solidFill>
                  <a:srgbClr val="000000"/>
                </a:solidFill>
                <a:latin typeface="Helvetica Neue"/>
                <a:ea typeface="Helvetica Neue"/>
                <a:cs typeface="Helvetica Neue"/>
                <a:sym typeface="Helvetica Neue"/>
              </a:rPr>
              <a:t>Incident Response</a:t>
            </a:r>
            <a:endParaRPr sz="600">
              <a:solidFill>
                <a:srgbClr val="000000"/>
              </a:solidFill>
              <a:latin typeface="Helvetica Neue"/>
              <a:ea typeface="Helvetica Neue"/>
              <a:cs typeface="Helvetica Neue"/>
              <a:sym typeface="Helvetica Neue"/>
            </a:endParaRPr>
          </a:p>
        </p:txBody>
      </p:sp>
      <p:sp>
        <p:nvSpPr>
          <p:cNvPr id="477" name="Google Shape;477;g193b087b2a6_0_1983"/>
          <p:cNvSpPr txBox="1"/>
          <p:nvPr/>
        </p:nvSpPr>
        <p:spPr>
          <a:xfrm>
            <a:off x="2906369" y="3421552"/>
            <a:ext cx="655425" cy="369302"/>
          </a:xfrm>
          <a:prstGeom prst="rect">
            <a:avLst/>
          </a:prstGeom>
          <a:noFill/>
          <a:ln>
            <a:noFill/>
          </a:ln>
        </p:spPr>
        <p:txBody>
          <a:bodyPr spcFirstLastPara="1" wrap="square" lIns="91425" tIns="91425" rIns="91425" bIns="91425" anchor="t" anchorCtr="0">
            <a:spAutoFit/>
          </a:bodyPr>
          <a:lstStyle/>
          <a:p>
            <a:pPr>
              <a:buClr>
                <a:srgbClr val="000000"/>
              </a:buClr>
              <a:buSzPts val="900"/>
            </a:pPr>
            <a:r>
              <a:rPr lang="en-US" sz="600">
                <a:solidFill>
                  <a:srgbClr val="000000"/>
                </a:solidFill>
                <a:latin typeface="Helvetica Neue"/>
                <a:ea typeface="Helvetica Neue"/>
                <a:cs typeface="Helvetica Neue"/>
                <a:sym typeface="Helvetica Neue"/>
              </a:rPr>
              <a:t>Event Driven Automation</a:t>
            </a:r>
            <a:endParaRPr sz="600">
              <a:solidFill>
                <a:srgbClr val="000000"/>
              </a:solidFill>
              <a:latin typeface="Helvetica Neue"/>
              <a:ea typeface="Helvetica Neue"/>
              <a:cs typeface="Helvetica Neue"/>
              <a:sym typeface="Helvetica Neue"/>
            </a:endParaRPr>
          </a:p>
        </p:txBody>
      </p:sp>
      <p:grpSp>
        <p:nvGrpSpPr>
          <p:cNvPr id="478" name="Google Shape;478;g193b087b2a6_0_1983"/>
          <p:cNvGrpSpPr/>
          <p:nvPr/>
        </p:nvGrpSpPr>
        <p:grpSpPr>
          <a:xfrm>
            <a:off x="6528233" y="2451056"/>
            <a:ext cx="840579" cy="2151257"/>
            <a:chOff x="6528396" y="1517644"/>
            <a:chExt cx="840600" cy="2151310"/>
          </a:xfrm>
        </p:grpSpPr>
        <p:sp>
          <p:nvSpPr>
            <p:cNvPr id="479" name="Google Shape;479;g193b087b2a6_0_1983"/>
            <p:cNvSpPr/>
            <p:nvPr/>
          </p:nvSpPr>
          <p:spPr>
            <a:xfrm>
              <a:off x="6532647" y="1517644"/>
              <a:ext cx="346200" cy="346200"/>
            </a:xfrm>
            <a:prstGeom prst="ellipse">
              <a:avLst/>
            </a:prstGeom>
            <a:solidFill>
              <a:schemeClr val="accent1"/>
            </a:solidFill>
            <a:ln>
              <a:noFill/>
            </a:ln>
          </p:spPr>
          <p:txBody>
            <a:bodyPr spcFirstLastPara="1" wrap="square" lIns="91425" tIns="45694" rIns="91425" bIns="45694" anchor="ctr" anchorCtr="0">
              <a:noAutofit/>
            </a:bodyPr>
            <a:lstStyle/>
            <a:p>
              <a:pPr algn="ctr">
                <a:buClr>
                  <a:srgbClr val="000000"/>
                </a:buClr>
                <a:buSzPts val="1900"/>
              </a:pPr>
              <a:endParaRPr sz="1425">
                <a:solidFill>
                  <a:srgbClr val="000000"/>
                </a:solidFill>
                <a:latin typeface="Arial"/>
                <a:ea typeface="Arial"/>
                <a:cs typeface="Arial"/>
                <a:sym typeface="Arial"/>
              </a:endParaRPr>
            </a:p>
          </p:txBody>
        </p:sp>
        <p:sp>
          <p:nvSpPr>
            <p:cNvPr id="480" name="Google Shape;480;g193b087b2a6_0_1983"/>
            <p:cNvSpPr txBox="1"/>
            <p:nvPr/>
          </p:nvSpPr>
          <p:spPr>
            <a:xfrm>
              <a:off x="6528396" y="1908542"/>
              <a:ext cx="840600" cy="158400"/>
            </a:xfrm>
            <a:prstGeom prst="rect">
              <a:avLst/>
            </a:prstGeom>
            <a:noFill/>
            <a:ln>
              <a:noFill/>
            </a:ln>
          </p:spPr>
          <p:txBody>
            <a:bodyPr spcFirstLastPara="1" wrap="square" lIns="0" tIns="0" rIns="0" bIns="0" anchor="t" anchorCtr="0">
              <a:noAutofit/>
            </a:bodyPr>
            <a:lstStyle/>
            <a:p>
              <a:pPr>
                <a:buClr>
                  <a:srgbClr val="000000"/>
                </a:buClr>
                <a:buSzPts val="1300"/>
              </a:pPr>
              <a:r>
                <a:rPr lang="en-US" sz="900">
                  <a:solidFill>
                    <a:srgbClr val="000000"/>
                  </a:solidFill>
                  <a:latin typeface="Helvetica Neue Light"/>
                  <a:ea typeface="Helvetica Neue Light"/>
                  <a:cs typeface="Helvetica Neue Light"/>
                  <a:sym typeface="Helvetica Neue Light"/>
                </a:rPr>
                <a:t>IT Ops</a:t>
              </a:r>
              <a:endParaRPr sz="900">
                <a:solidFill>
                  <a:srgbClr val="000000"/>
                </a:solidFill>
                <a:latin typeface="Helvetica Neue Light"/>
                <a:ea typeface="Helvetica Neue Light"/>
                <a:cs typeface="Helvetica Neue Light"/>
                <a:sym typeface="Helvetica Neue Light"/>
              </a:endParaRPr>
            </a:p>
          </p:txBody>
        </p:sp>
        <p:grpSp>
          <p:nvGrpSpPr>
            <p:cNvPr id="481" name="Google Shape;481;g193b087b2a6_0_1983"/>
            <p:cNvGrpSpPr/>
            <p:nvPr/>
          </p:nvGrpSpPr>
          <p:grpSpPr>
            <a:xfrm>
              <a:off x="6612667" y="1612434"/>
              <a:ext cx="186048" cy="156461"/>
              <a:chOff x="2987329" y="3612339"/>
              <a:chExt cx="316462" cy="266135"/>
            </a:xfrm>
          </p:grpSpPr>
          <p:sp>
            <p:nvSpPr>
              <p:cNvPr id="482" name="Google Shape;482;g193b087b2a6_0_1983"/>
              <p:cNvSpPr/>
              <p:nvPr/>
            </p:nvSpPr>
            <p:spPr>
              <a:xfrm>
                <a:off x="3146987" y="3796799"/>
                <a:ext cx="6300" cy="81675"/>
              </a:xfrm>
              <a:custGeom>
                <a:avLst/>
                <a:gdLst/>
                <a:ahLst/>
                <a:cxnLst/>
                <a:rect l="l" t="t" r="r" b="b"/>
                <a:pathLst>
                  <a:path w="120000" h="81675" extrusionOk="0">
                    <a:moveTo>
                      <a:pt x="0" y="82429"/>
                    </a:moveTo>
                    <a:lnTo>
                      <a:pt x="0" y="0"/>
                    </a:lnTo>
                  </a:path>
                </a:pathLst>
              </a:custGeom>
              <a:noFill/>
              <a:ln w="9525" cap="flat" cmpd="sng">
                <a:solidFill>
                  <a:schemeClr val="lt1"/>
                </a:solidFill>
                <a:prstDash val="solid"/>
                <a:miter lim="8000"/>
                <a:headEnd type="none" w="sm" len="sm"/>
                <a:tailEnd type="none" w="sm" len="sm"/>
              </a:ln>
            </p:spPr>
            <p:txBody>
              <a:bodyPr spcFirstLastPara="1" wrap="square" lIns="91425" tIns="45694" rIns="91425" bIns="45694" anchor="ctr" anchorCtr="0">
                <a:noAutofit/>
              </a:bodyPr>
              <a:lstStyle/>
              <a:p>
                <a:pPr>
                  <a:buClr>
                    <a:srgbClr val="000000"/>
                  </a:buClr>
                  <a:buSzPts val="900"/>
                </a:pPr>
                <a:endParaRPr sz="675">
                  <a:solidFill>
                    <a:srgbClr val="000000"/>
                  </a:solidFill>
                  <a:latin typeface="Helvetica Neue Light"/>
                  <a:ea typeface="Helvetica Neue Light"/>
                  <a:cs typeface="Helvetica Neue Light"/>
                  <a:sym typeface="Helvetica Neue Light"/>
                </a:endParaRPr>
              </a:p>
            </p:txBody>
          </p:sp>
          <p:sp>
            <p:nvSpPr>
              <p:cNvPr id="483" name="Google Shape;483;g193b087b2a6_0_1983"/>
              <p:cNvSpPr/>
              <p:nvPr/>
            </p:nvSpPr>
            <p:spPr>
              <a:xfrm>
                <a:off x="2987329" y="3612339"/>
                <a:ext cx="316462" cy="182198"/>
              </a:xfrm>
              <a:custGeom>
                <a:avLst/>
                <a:gdLst/>
                <a:ahLst/>
                <a:cxnLst/>
                <a:rect l="l" t="t" r="r" b="b"/>
                <a:pathLst>
                  <a:path w="316462" h="182198" extrusionOk="0">
                    <a:moveTo>
                      <a:pt x="0" y="0"/>
                    </a:moveTo>
                    <a:lnTo>
                      <a:pt x="319255" y="0"/>
                    </a:lnTo>
                    <a:lnTo>
                      <a:pt x="319255" y="187602"/>
                    </a:lnTo>
                    <a:lnTo>
                      <a:pt x="0" y="187602"/>
                    </a:lnTo>
                    <a:close/>
                  </a:path>
                </a:pathLst>
              </a:custGeom>
              <a:noFill/>
              <a:ln w="9525" cap="flat" cmpd="sng">
                <a:solidFill>
                  <a:schemeClr val="lt1"/>
                </a:solidFill>
                <a:prstDash val="solid"/>
                <a:miter lim="8000"/>
                <a:headEnd type="none" w="sm" len="sm"/>
                <a:tailEnd type="none" w="sm" len="sm"/>
              </a:ln>
            </p:spPr>
            <p:txBody>
              <a:bodyPr spcFirstLastPara="1" wrap="square" lIns="91425" tIns="45694" rIns="91425" bIns="45694" anchor="ctr" anchorCtr="0">
                <a:noAutofit/>
              </a:bodyPr>
              <a:lstStyle/>
              <a:p>
                <a:pPr>
                  <a:buClr>
                    <a:srgbClr val="000000"/>
                  </a:buClr>
                  <a:buSzPts val="900"/>
                </a:pPr>
                <a:endParaRPr sz="675">
                  <a:solidFill>
                    <a:srgbClr val="000000"/>
                  </a:solidFill>
                  <a:latin typeface="Helvetica Neue Light"/>
                  <a:ea typeface="Helvetica Neue Light"/>
                  <a:cs typeface="Helvetica Neue Light"/>
                  <a:sym typeface="Helvetica Neue Light"/>
                </a:endParaRPr>
              </a:p>
            </p:txBody>
          </p:sp>
          <p:sp>
            <p:nvSpPr>
              <p:cNvPr id="484" name="Google Shape;484;g193b087b2a6_0_1983"/>
              <p:cNvSpPr/>
              <p:nvPr/>
            </p:nvSpPr>
            <p:spPr>
              <a:xfrm>
                <a:off x="3086177" y="3654999"/>
                <a:ext cx="117897" cy="6282"/>
              </a:xfrm>
              <a:custGeom>
                <a:avLst/>
                <a:gdLst/>
                <a:ahLst/>
                <a:cxnLst/>
                <a:rect l="l" t="t" r="r" b="b"/>
                <a:pathLst>
                  <a:path w="117897" h="6282" extrusionOk="0">
                    <a:moveTo>
                      <a:pt x="0" y="7979"/>
                    </a:moveTo>
                    <a:cubicBezTo>
                      <a:pt x="0" y="3581"/>
                      <a:pt x="27179" y="0"/>
                      <a:pt x="60810" y="0"/>
                    </a:cubicBezTo>
                    <a:cubicBezTo>
                      <a:pt x="94442" y="0"/>
                      <a:pt x="121435" y="3581"/>
                      <a:pt x="121435" y="7979"/>
                    </a:cubicBezTo>
                  </a:path>
                </a:pathLst>
              </a:custGeom>
              <a:noFill/>
              <a:ln w="9525" cap="flat" cmpd="sng">
                <a:solidFill>
                  <a:schemeClr val="lt1"/>
                </a:solidFill>
                <a:prstDash val="solid"/>
                <a:miter lim="8000"/>
                <a:headEnd type="none" w="sm" len="sm"/>
                <a:tailEnd type="none" w="sm" len="sm"/>
              </a:ln>
            </p:spPr>
            <p:txBody>
              <a:bodyPr spcFirstLastPara="1" wrap="square" lIns="91425" tIns="45694" rIns="91425" bIns="45694" anchor="ctr" anchorCtr="0">
                <a:noAutofit/>
              </a:bodyPr>
              <a:lstStyle/>
              <a:p>
                <a:pPr>
                  <a:buClr>
                    <a:srgbClr val="000000"/>
                  </a:buClr>
                  <a:buSzPts val="900"/>
                </a:pPr>
                <a:endParaRPr sz="675">
                  <a:solidFill>
                    <a:srgbClr val="000000"/>
                  </a:solidFill>
                  <a:latin typeface="Helvetica Neue Light"/>
                  <a:ea typeface="Helvetica Neue Light"/>
                  <a:cs typeface="Helvetica Neue Light"/>
                  <a:sym typeface="Helvetica Neue Light"/>
                </a:endParaRPr>
              </a:p>
            </p:txBody>
          </p:sp>
          <p:sp>
            <p:nvSpPr>
              <p:cNvPr id="485" name="Google Shape;485;g193b087b2a6_0_1983"/>
              <p:cNvSpPr/>
              <p:nvPr/>
            </p:nvSpPr>
            <p:spPr>
              <a:xfrm>
                <a:off x="3086053" y="3752569"/>
                <a:ext cx="117897" cy="6282"/>
              </a:xfrm>
              <a:custGeom>
                <a:avLst/>
                <a:gdLst/>
                <a:ahLst/>
                <a:cxnLst/>
                <a:rect l="l" t="t" r="r" b="b"/>
                <a:pathLst>
                  <a:path w="117897" h="6282" extrusionOk="0">
                    <a:moveTo>
                      <a:pt x="121559" y="0"/>
                    </a:moveTo>
                    <a:cubicBezTo>
                      <a:pt x="121559" y="4461"/>
                      <a:pt x="94380" y="8042"/>
                      <a:pt x="60810" y="8042"/>
                    </a:cubicBezTo>
                    <a:cubicBezTo>
                      <a:pt x="27241" y="8042"/>
                      <a:pt x="0" y="4461"/>
                      <a:pt x="0" y="0"/>
                    </a:cubicBezTo>
                  </a:path>
                </a:pathLst>
              </a:custGeom>
              <a:noFill/>
              <a:ln w="9525" cap="flat" cmpd="sng">
                <a:solidFill>
                  <a:schemeClr val="lt1"/>
                </a:solidFill>
                <a:prstDash val="solid"/>
                <a:miter lim="8000"/>
                <a:headEnd type="none" w="sm" len="sm"/>
                <a:tailEnd type="none" w="sm" len="sm"/>
              </a:ln>
            </p:spPr>
            <p:txBody>
              <a:bodyPr spcFirstLastPara="1" wrap="square" lIns="91425" tIns="45694" rIns="91425" bIns="45694" anchor="ctr" anchorCtr="0">
                <a:noAutofit/>
              </a:bodyPr>
              <a:lstStyle/>
              <a:p>
                <a:pPr>
                  <a:buClr>
                    <a:srgbClr val="000000"/>
                  </a:buClr>
                  <a:buSzPts val="900"/>
                </a:pPr>
                <a:endParaRPr sz="675">
                  <a:solidFill>
                    <a:srgbClr val="000000"/>
                  </a:solidFill>
                  <a:latin typeface="Helvetica Neue Light"/>
                  <a:ea typeface="Helvetica Neue Light"/>
                  <a:cs typeface="Helvetica Neue Light"/>
                  <a:sym typeface="Helvetica Neue Light"/>
                </a:endParaRPr>
              </a:p>
            </p:txBody>
          </p:sp>
          <p:sp>
            <p:nvSpPr>
              <p:cNvPr id="486" name="Google Shape;486;g193b087b2a6_0_1983"/>
              <p:cNvSpPr/>
              <p:nvPr/>
            </p:nvSpPr>
            <p:spPr>
              <a:xfrm>
                <a:off x="3086177" y="3662978"/>
                <a:ext cx="6300" cy="87957"/>
              </a:xfrm>
              <a:custGeom>
                <a:avLst/>
                <a:gdLst/>
                <a:ahLst/>
                <a:cxnLst/>
                <a:rect l="l" t="t" r="r" b="b"/>
                <a:pathLst>
                  <a:path w="120000" h="87957" extrusionOk="0">
                    <a:moveTo>
                      <a:pt x="0" y="89591"/>
                    </a:moveTo>
                    <a:lnTo>
                      <a:pt x="0" y="0"/>
                    </a:lnTo>
                  </a:path>
                </a:pathLst>
              </a:custGeom>
              <a:noFill/>
              <a:ln w="9525" cap="flat" cmpd="sng">
                <a:solidFill>
                  <a:schemeClr val="lt1"/>
                </a:solidFill>
                <a:prstDash val="solid"/>
                <a:miter lim="8000"/>
                <a:headEnd type="none" w="sm" len="sm"/>
                <a:tailEnd type="none" w="sm" len="sm"/>
              </a:ln>
            </p:spPr>
            <p:txBody>
              <a:bodyPr spcFirstLastPara="1" wrap="square" lIns="91425" tIns="45694" rIns="91425" bIns="45694" anchor="ctr" anchorCtr="0">
                <a:noAutofit/>
              </a:bodyPr>
              <a:lstStyle/>
              <a:p>
                <a:pPr>
                  <a:buClr>
                    <a:srgbClr val="000000"/>
                  </a:buClr>
                  <a:buSzPts val="900"/>
                </a:pPr>
                <a:endParaRPr sz="675">
                  <a:solidFill>
                    <a:srgbClr val="000000"/>
                  </a:solidFill>
                  <a:latin typeface="Helvetica Neue Light"/>
                  <a:ea typeface="Helvetica Neue Light"/>
                  <a:cs typeface="Helvetica Neue Light"/>
                  <a:sym typeface="Helvetica Neue Light"/>
                </a:endParaRPr>
              </a:p>
            </p:txBody>
          </p:sp>
          <p:sp>
            <p:nvSpPr>
              <p:cNvPr id="487" name="Google Shape;487;g193b087b2a6_0_1983"/>
              <p:cNvSpPr/>
              <p:nvPr/>
            </p:nvSpPr>
            <p:spPr>
              <a:xfrm>
                <a:off x="3207736" y="3662978"/>
                <a:ext cx="6300" cy="87957"/>
              </a:xfrm>
              <a:custGeom>
                <a:avLst/>
                <a:gdLst/>
                <a:ahLst/>
                <a:cxnLst/>
                <a:rect l="l" t="t" r="r" b="b"/>
                <a:pathLst>
                  <a:path w="120000" h="87957" extrusionOk="0">
                    <a:moveTo>
                      <a:pt x="0" y="89591"/>
                    </a:moveTo>
                    <a:lnTo>
                      <a:pt x="0" y="0"/>
                    </a:lnTo>
                  </a:path>
                </a:pathLst>
              </a:custGeom>
              <a:noFill/>
              <a:ln w="9525" cap="flat" cmpd="sng">
                <a:solidFill>
                  <a:schemeClr val="lt1"/>
                </a:solidFill>
                <a:prstDash val="solid"/>
                <a:miter lim="8000"/>
                <a:headEnd type="none" w="sm" len="sm"/>
                <a:tailEnd type="none" w="sm" len="sm"/>
              </a:ln>
            </p:spPr>
            <p:txBody>
              <a:bodyPr spcFirstLastPara="1" wrap="square" lIns="91425" tIns="45694" rIns="91425" bIns="45694" anchor="ctr" anchorCtr="0">
                <a:noAutofit/>
              </a:bodyPr>
              <a:lstStyle/>
              <a:p>
                <a:pPr>
                  <a:buClr>
                    <a:srgbClr val="000000"/>
                  </a:buClr>
                  <a:buSzPts val="900"/>
                </a:pPr>
                <a:endParaRPr sz="675">
                  <a:solidFill>
                    <a:srgbClr val="000000"/>
                  </a:solidFill>
                  <a:latin typeface="Helvetica Neue Light"/>
                  <a:ea typeface="Helvetica Neue Light"/>
                  <a:cs typeface="Helvetica Neue Light"/>
                  <a:sym typeface="Helvetica Neue Light"/>
                </a:endParaRPr>
              </a:p>
            </p:txBody>
          </p:sp>
          <p:sp>
            <p:nvSpPr>
              <p:cNvPr id="488" name="Google Shape;488;g193b087b2a6_0_1983"/>
              <p:cNvSpPr/>
              <p:nvPr/>
            </p:nvSpPr>
            <p:spPr>
              <a:xfrm>
                <a:off x="3086177" y="3690307"/>
                <a:ext cx="117897" cy="6300"/>
              </a:xfrm>
              <a:custGeom>
                <a:avLst/>
                <a:gdLst/>
                <a:ahLst/>
                <a:cxnLst/>
                <a:rect l="l" t="t" r="r" b="b"/>
                <a:pathLst>
                  <a:path w="117897" h="120000" extrusionOk="0">
                    <a:moveTo>
                      <a:pt x="0" y="0"/>
                    </a:moveTo>
                    <a:lnTo>
                      <a:pt x="121559" y="0"/>
                    </a:lnTo>
                  </a:path>
                </a:pathLst>
              </a:custGeom>
              <a:noFill/>
              <a:ln w="9525" cap="flat" cmpd="sng">
                <a:solidFill>
                  <a:schemeClr val="lt1"/>
                </a:solidFill>
                <a:prstDash val="solid"/>
                <a:miter lim="8000"/>
                <a:headEnd type="none" w="sm" len="sm"/>
                <a:tailEnd type="none" w="sm" len="sm"/>
              </a:ln>
            </p:spPr>
            <p:txBody>
              <a:bodyPr spcFirstLastPara="1" wrap="square" lIns="91425" tIns="45694" rIns="91425" bIns="45694" anchor="ctr" anchorCtr="0">
                <a:noAutofit/>
              </a:bodyPr>
              <a:lstStyle/>
              <a:p>
                <a:pPr>
                  <a:buClr>
                    <a:srgbClr val="000000"/>
                  </a:buClr>
                  <a:buSzPts val="900"/>
                </a:pPr>
                <a:endParaRPr sz="675">
                  <a:solidFill>
                    <a:srgbClr val="000000"/>
                  </a:solidFill>
                  <a:latin typeface="Helvetica Neue Light"/>
                  <a:ea typeface="Helvetica Neue Light"/>
                  <a:cs typeface="Helvetica Neue Light"/>
                  <a:sym typeface="Helvetica Neue Light"/>
                </a:endParaRPr>
              </a:p>
            </p:txBody>
          </p:sp>
          <p:sp>
            <p:nvSpPr>
              <p:cNvPr id="489" name="Google Shape;489;g193b087b2a6_0_1983"/>
              <p:cNvSpPr/>
              <p:nvPr/>
            </p:nvSpPr>
            <p:spPr>
              <a:xfrm>
                <a:off x="3086177" y="3725239"/>
                <a:ext cx="117897" cy="6300"/>
              </a:xfrm>
              <a:custGeom>
                <a:avLst/>
                <a:gdLst/>
                <a:ahLst/>
                <a:cxnLst/>
                <a:rect l="l" t="t" r="r" b="b"/>
                <a:pathLst>
                  <a:path w="117897" h="120000" extrusionOk="0">
                    <a:moveTo>
                      <a:pt x="0" y="0"/>
                    </a:moveTo>
                    <a:lnTo>
                      <a:pt x="121559" y="0"/>
                    </a:lnTo>
                  </a:path>
                </a:pathLst>
              </a:custGeom>
              <a:noFill/>
              <a:ln w="9525" cap="flat" cmpd="sng">
                <a:solidFill>
                  <a:schemeClr val="lt1"/>
                </a:solidFill>
                <a:prstDash val="solid"/>
                <a:miter lim="8000"/>
                <a:headEnd type="none" w="sm" len="sm"/>
                <a:tailEnd type="none" w="sm" len="sm"/>
              </a:ln>
            </p:spPr>
            <p:txBody>
              <a:bodyPr spcFirstLastPara="1" wrap="square" lIns="91425" tIns="45694" rIns="91425" bIns="45694" anchor="ctr" anchorCtr="0">
                <a:noAutofit/>
              </a:bodyPr>
              <a:lstStyle/>
              <a:p>
                <a:pPr>
                  <a:buClr>
                    <a:srgbClr val="000000"/>
                  </a:buClr>
                  <a:buSzPts val="900"/>
                </a:pPr>
                <a:endParaRPr sz="675">
                  <a:solidFill>
                    <a:srgbClr val="000000"/>
                  </a:solidFill>
                  <a:latin typeface="Helvetica Neue Light"/>
                  <a:ea typeface="Helvetica Neue Light"/>
                  <a:cs typeface="Helvetica Neue Light"/>
                  <a:sym typeface="Helvetica Neue Light"/>
                </a:endParaRPr>
              </a:p>
            </p:txBody>
          </p:sp>
        </p:grpSp>
        <p:sp>
          <p:nvSpPr>
            <p:cNvPr id="490" name="Google Shape;490;g193b087b2a6_0_1983"/>
            <p:cNvSpPr/>
            <p:nvPr/>
          </p:nvSpPr>
          <p:spPr>
            <a:xfrm>
              <a:off x="6532647" y="2224824"/>
              <a:ext cx="346200" cy="346200"/>
            </a:xfrm>
            <a:prstGeom prst="ellipse">
              <a:avLst/>
            </a:prstGeom>
            <a:solidFill>
              <a:schemeClr val="accent1"/>
            </a:solidFill>
            <a:ln>
              <a:noFill/>
            </a:ln>
          </p:spPr>
          <p:txBody>
            <a:bodyPr spcFirstLastPara="1" wrap="square" lIns="91425" tIns="45694" rIns="91425" bIns="45694" anchor="ctr" anchorCtr="0">
              <a:noAutofit/>
            </a:bodyPr>
            <a:lstStyle/>
            <a:p>
              <a:pPr algn="ctr">
                <a:buClr>
                  <a:srgbClr val="000000"/>
                </a:buClr>
                <a:buSzPts val="1900"/>
              </a:pPr>
              <a:endParaRPr sz="1425">
                <a:solidFill>
                  <a:srgbClr val="000000"/>
                </a:solidFill>
                <a:latin typeface="Arial"/>
                <a:ea typeface="Arial"/>
                <a:cs typeface="Arial"/>
                <a:sym typeface="Arial"/>
              </a:endParaRPr>
            </a:p>
          </p:txBody>
        </p:sp>
        <p:sp>
          <p:nvSpPr>
            <p:cNvPr id="491" name="Google Shape;491;g193b087b2a6_0_1983"/>
            <p:cNvSpPr txBox="1"/>
            <p:nvPr/>
          </p:nvSpPr>
          <p:spPr>
            <a:xfrm>
              <a:off x="6532135" y="2612808"/>
              <a:ext cx="509100" cy="158400"/>
            </a:xfrm>
            <a:prstGeom prst="rect">
              <a:avLst/>
            </a:prstGeom>
            <a:noFill/>
            <a:ln>
              <a:noFill/>
            </a:ln>
          </p:spPr>
          <p:txBody>
            <a:bodyPr spcFirstLastPara="1" wrap="square" lIns="0" tIns="0" rIns="0" bIns="0" anchor="t" anchorCtr="0">
              <a:noAutofit/>
            </a:bodyPr>
            <a:lstStyle/>
            <a:p>
              <a:pPr>
                <a:buClr>
                  <a:srgbClr val="000000"/>
                </a:buClr>
                <a:buSzPts val="1300"/>
              </a:pPr>
              <a:r>
                <a:rPr lang="en-US" sz="900">
                  <a:solidFill>
                    <a:srgbClr val="000000"/>
                  </a:solidFill>
                  <a:latin typeface="Helvetica Neue Light"/>
                  <a:ea typeface="Helvetica Neue Light"/>
                  <a:cs typeface="Helvetica Neue Light"/>
                  <a:sym typeface="Helvetica Neue Light"/>
                </a:rPr>
                <a:t>DevOps</a:t>
              </a:r>
              <a:endParaRPr sz="1500">
                <a:solidFill>
                  <a:srgbClr val="000000"/>
                </a:solidFill>
                <a:latin typeface="Helvetica Neue Light"/>
                <a:ea typeface="Helvetica Neue Light"/>
                <a:cs typeface="Helvetica Neue Light"/>
                <a:sym typeface="Helvetica Neue Light"/>
              </a:endParaRPr>
            </a:p>
          </p:txBody>
        </p:sp>
        <p:grpSp>
          <p:nvGrpSpPr>
            <p:cNvPr id="492" name="Google Shape;492;g193b087b2a6_0_1983"/>
            <p:cNvGrpSpPr/>
            <p:nvPr/>
          </p:nvGrpSpPr>
          <p:grpSpPr>
            <a:xfrm>
              <a:off x="6596274" y="2344097"/>
              <a:ext cx="219027" cy="107790"/>
              <a:chOff x="591026" y="3851434"/>
              <a:chExt cx="300037" cy="147637"/>
            </a:xfrm>
          </p:grpSpPr>
          <p:sp>
            <p:nvSpPr>
              <p:cNvPr id="493" name="Google Shape;493;g193b087b2a6_0_1983"/>
              <p:cNvSpPr/>
              <p:nvPr/>
            </p:nvSpPr>
            <p:spPr>
              <a:xfrm>
                <a:off x="819626" y="3851434"/>
                <a:ext cx="71437" cy="147637"/>
              </a:xfrm>
              <a:custGeom>
                <a:avLst/>
                <a:gdLst/>
                <a:ahLst/>
                <a:cxnLst/>
                <a:rect l="l" t="t" r="r" b="b"/>
                <a:pathLst>
                  <a:path w="71437" h="147637" extrusionOk="0">
                    <a:moveTo>
                      <a:pt x="0" y="0"/>
                    </a:moveTo>
                    <a:lnTo>
                      <a:pt x="75724" y="76200"/>
                    </a:lnTo>
                    <a:lnTo>
                      <a:pt x="0" y="151924"/>
                    </a:lnTo>
                  </a:path>
                </a:pathLst>
              </a:custGeom>
              <a:noFill/>
              <a:ln w="9525" cap="flat" cmpd="sng">
                <a:solidFill>
                  <a:schemeClr val="lt1"/>
                </a:solidFill>
                <a:prstDash val="solid"/>
                <a:miter lim="8000"/>
                <a:headEnd type="none" w="sm" len="sm"/>
                <a:tailEnd type="none" w="sm" len="sm"/>
              </a:ln>
            </p:spPr>
            <p:txBody>
              <a:bodyPr spcFirstLastPara="1" wrap="square" lIns="91425" tIns="45694" rIns="91425" bIns="45694" anchor="ctr" anchorCtr="0">
                <a:noAutofit/>
              </a:bodyPr>
              <a:lstStyle/>
              <a:p>
                <a:pPr>
                  <a:buClr>
                    <a:srgbClr val="000000"/>
                  </a:buClr>
                  <a:buSzPts val="2400"/>
                </a:pPr>
                <a:endParaRPr>
                  <a:solidFill>
                    <a:srgbClr val="000000"/>
                  </a:solidFill>
                  <a:latin typeface="Helvetica Neue Light"/>
                  <a:ea typeface="Helvetica Neue Light"/>
                  <a:cs typeface="Helvetica Neue Light"/>
                  <a:sym typeface="Helvetica Neue Light"/>
                </a:endParaRPr>
              </a:p>
            </p:txBody>
          </p:sp>
          <p:sp>
            <p:nvSpPr>
              <p:cNvPr id="494" name="Google Shape;494;g193b087b2a6_0_1983"/>
              <p:cNvSpPr/>
              <p:nvPr/>
            </p:nvSpPr>
            <p:spPr>
              <a:xfrm>
                <a:off x="591026" y="3851434"/>
                <a:ext cx="76200" cy="147637"/>
              </a:xfrm>
              <a:custGeom>
                <a:avLst/>
                <a:gdLst/>
                <a:ahLst/>
                <a:cxnLst/>
                <a:rect l="l" t="t" r="r" b="b"/>
                <a:pathLst>
                  <a:path w="76200" h="147637" extrusionOk="0">
                    <a:moveTo>
                      <a:pt x="76200" y="0"/>
                    </a:moveTo>
                    <a:lnTo>
                      <a:pt x="0" y="76200"/>
                    </a:lnTo>
                    <a:lnTo>
                      <a:pt x="76200" y="151924"/>
                    </a:lnTo>
                  </a:path>
                </a:pathLst>
              </a:custGeom>
              <a:noFill/>
              <a:ln w="9525" cap="flat" cmpd="sng">
                <a:solidFill>
                  <a:schemeClr val="lt1"/>
                </a:solidFill>
                <a:prstDash val="solid"/>
                <a:miter lim="8000"/>
                <a:headEnd type="none" w="sm" len="sm"/>
                <a:tailEnd type="none" w="sm" len="sm"/>
              </a:ln>
            </p:spPr>
            <p:txBody>
              <a:bodyPr spcFirstLastPara="1" wrap="square" lIns="91425" tIns="45694" rIns="91425" bIns="45694" anchor="ctr" anchorCtr="0">
                <a:noAutofit/>
              </a:bodyPr>
              <a:lstStyle/>
              <a:p>
                <a:pPr>
                  <a:buClr>
                    <a:srgbClr val="000000"/>
                  </a:buClr>
                  <a:buSzPts val="2400"/>
                </a:pPr>
                <a:endParaRPr>
                  <a:solidFill>
                    <a:srgbClr val="000000"/>
                  </a:solidFill>
                  <a:latin typeface="Helvetica Neue Light"/>
                  <a:ea typeface="Helvetica Neue Light"/>
                  <a:cs typeface="Helvetica Neue Light"/>
                  <a:sym typeface="Helvetica Neue Light"/>
                </a:endParaRPr>
              </a:p>
            </p:txBody>
          </p:sp>
          <p:sp>
            <p:nvSpPr>
              <p:cNvPr id="495" name="Google Shape;495;g193b087b2a6_0_1983"/>
              <p:cNvSpPr/>
              <p:nvPr/>
            </p:nvSpPr>
            <p:spPr>
              <a:xfrm>
                <a:off x="701040" y="3863816"/>
                <a:ext cx="85725" cy="133350"/>
              </a:xfrm>
              <a:custGeom>
                <a:avLst/>
                <a:gdLst/>
                <a:ahLst/>
                <a:cxnLst/>
                <a:rect l="l" t="t" r="r" b="b"/>
                <a:pathLst>
                  <a:path w="85725" h="133350" extrusionOk="0">
                    <a:moveTo>
                      <a:pt x="0" y="136208"/>
                    </a:moveTo>
                    <a:lnTo>
                      <a:pt x="90011" y="0"/>
                    </a:lnTo>
                  </a:path>
                </a:pathLst>
              </a:custGeom>
              <a:noFill/>
              <a:ln w="9525" cap="flat" cmpd="sng">
                <a:solidFill>
                  <a:schemeClr val="lt1"/>
                </a:solidFill>
                <a:prstDash val="solid"/>
                <a:miter lim="8000"/>
                <a:headEnd type="none" w="sm" len="sm"/>
                <a:tailEnd type="none" w="sm" len="sm"/>
              </a:ln>
            </p:spPr>
            <p:txBody>
              <a:bodyPr spcFirstLastPara="1" wrap="square" lIns="91425" tIns="45694" rIns="91425" bIns="45694" anchor="ctr" anchorCtr="0">
                <a:noAutofit/>
              </a:bodyPr>
              <a:lstStyle/>
              <a:p>
                <a:pPr>
                  <a:buClr>
                    <a:srgbClr val="000000"/>
                  </a:buClr>
                  <a:buSzPts val="2400"/>
                </a:pPr>
                <a:endParaRPr>
                  <a:solidFill>
                    <a:srgbClr val="000000"/>
                  </a:solidFill>
                  <a:latin typeface="Helvetica Neue Light"/>
                  <a:ea typeface="Helvetica Neue Light"/>
                  <a:cs typeface="Helvetica Neue Light"/>
                  <a:sym typeface="Helvetica Neue Light"/>
                </a:endParaRPr>
              </a:p>
            </p:txBody>
          </p:sp>
        </p:grpSp>
        <p:sp>
          <p:nvSpPr>
            <p:cNvPr id="496" name="Google Shape;496;g193b087b2a6_0_1983"/>
            <p:cNvSpPr txBox="1"/>
            <p:nvPr/>
          </p:nvSpPr>
          <p:spPr>
            <a:xfrm>
              <a:off x="6532647" y="3352454"/>
              <a:ext cx="771000" cy="316500"/>
            </a:xfrm>
            <a:prstGeom prst="rect">
              <a:avLst/>
            </a:prstGeom>
            <a:noFill/>
            <a:ln>
              <a:noFill/>
            </a:ln>
          </p:spPr>
          <p:txBody>
            <a:bodyPr spcFirstLastPara="1" wrap="square" lIns="0" tIns="0" rIns="0" bIns="0" anchor="t" anchorCtr="0">
              <a:noAutofit/>
            </a:bodyPr>
            <a:lstStyle/>
            <a:p>
              <a:pPr>
                <a:buClr>
                  <a:srgbClr val="000000"/>
                </a:buClr>
                <a:buSzPts val="1300"/>
              </a:pPr>
              <a:r>
                <a:rPr lang="en-US" sz="900">
                  <a:solidFill>
                    <a:srgbClr val="000000"/>
                  </a:solidFill>
                  <a:latin typeface="Helvetica Neue Light"/>
                  <a:ea typeface="Helvetica Neue Light"/>
                  <a:cs typeface="Helvetica Neue Light"/>
                  <a:sym typeface="Helvetica Neue Light"/>
                </a:rPr>
                <a:t>Customer Service Ops</a:t>
              </a:r>
              <a:endParaRPr sz="900">
                <a:solidFill>
                  <a:srgbClr val="000000"/>
                </a:solidFill>
                <a:latin typeface="Helvetica Neue Light"/>
                <a:ea typeface="Helvetica Neue Light"/>
                <a:cs typeface="Helvetica Neue Light"/>
                <a:sym typeface="Helvetica Neue Light"/>
              </a:endParaRPr>
            </a:p>
          </p:txBody>
        </p:sp>
        <p:sp>
          <p:nvSpPr>
            <p:cNvPr id="497" name="Google Shape;497;g193b087b2a6_0_1983"/>
            <p:cNvSpPr/>
            <p:nvPr/>
          </p:nvSpPr>
          <p:spPr>
            <a:xfrm>
              <a:off x="6532647" y="2977114"/>
              <a:ext cx="346200" cy="346200"/>
            </a:xfrm>
            <a:prstGeom prst="ellipse">
              <a:avLst/>
            </a:prstGeom>
            <a:solidFill>
              <a:schemeClr val="accent1"/>
            </a:solidFill>
            <a:ln>
              <a:noFill/>
            </a:ln>
          </p:spPr>
          <p:txBody>
            <a:bodyPr spcFirstLastPara="1" wrap="square" lIns="91425" tIns="45694" rIns="91425" bIns="45694" anchor="ctr" anchorCtr="0">
              <a:noAutofit/>
            </a:bodyPr>
            <a:lstStyle/>
            <a:p>
              <a:pPr algn="ctr">
                <a:buClr>
                  <a:srgbClr val="000000"/>
                </a:buClr>
                <a:buSzPts val="1900"/>
              </a:pPr>
              <a:endParaRPr sz="1425">
                <a:solidFill>
                  <a:srgbClr val="000000"/>
                </a:solidFill>
                <a:latin typeface="Arial"/>
                <a:ea typeface="Arial"/>
                <a:cs typeface="Arial"/>
                <a:sym typeface="Arial"/>
              </a:endParaRPr>
            </a:p>
          </p:txBody>
        </p:sp>
        <p:grpSp>
          <p:nvGrpSpPr>
            <p:cNvPr id="498" name="Google Shape;498;g193b087b2a6_0_1983"/>
            <p:cNvGrpSpPr/>
            <p:nvPr/>
          </p:nvGrpSpPr>
          <p:grpSpPr>
            <a:xfrm>
              <a:off x="6580001" y="3067236"/>
              <a:ext cx="251591" cy="166074"/>
              <a:chOff x="3743638" y="1602839"/>
              <a:chExt cx="431471" cy="284813"/>
            </a:xfrm>
          </p:grpSpPr>
          <p:sp>
            <p:nvSpPr>
              <p:cNvPr id="499" name="Google Shape;499;g193b087b2a6_0_1983"/>
              <p:cNvSpPr/>
              <p:nvPr/>
            </p:nvSpPr>
            <p:spPr>
              <a:xfrm>
                <a:off x="3840050" y="1602839"/>
                <a:ext cx="242887" cy="284813"/>
              </a:xfrm>
              <a:custGeom>
                <a:avLst/>
                <a:gdLst/>
                <a:ahLst/>
                <a:cxnLst/>
                <a:rect l="l" t="t" r="r" b="b"/>
                <a:pathLst>
                  <a:path w="242887" h="284813" extrusionOk="0">
                    <a:moveTo>
                      <a:pt x="19118" y="266794"/>
                    </a:moveTo>
                    <a:lnTo>
                      <a:pt x="19118" y="116772"/>
                    </a:lnTo>
                    <a:cubicBezTo>
                      <a:pt x="19015" y="62880"/>
                      <a:pt x="62875" y="19109"/>
                      <a:pt x="117083" y="19007"/>
                    </a:cubicBezTo>
                    <a:cubicBezTo>
                      <a:pt x="117103" y="19007"/>
                      <a:pt x="117125" y="19007"/>
                      <a:pt x="117145" y="19007"/>
                    </a:cubicBezTo>
                    <a:lnTo>
                      <a:pt x="127359" y="19007"/>
                    </a:lnTo>
                    <a:cubicBezTo>
                      <a:pt x="181655" y="19041"/>
                      <a:pt x="225663" y="62792"/>
                      <a:pt x="225697" y="116772"/>
                    </a:cubicBezTo>
                    <a:lnTo>
                      <a:pt x="225697" y="266794"/>
                    </a:lnTo>
                  </a:path>
                </a:pathLst>
              </a:custGeom>
              <a:noFill/>
              <a:ln w="9525" cap="flat" cmpd="sng">
                <a:solidFill>
                  <a:schemeClr val="lt1"/>
                </a:solidFill>
                <a:prstDash val="solid"/>
                <a:miter lim="8000"/>
                <a:headEnd type="none" w="sm" len="sm"/>
                <a:tailEnd type="none" w="sm" len="sm"/>
              </a:ln>
            </p:spPr>
            <p:txBody>
              <a:bodyPr spcFirstLastPara="1" wrap="square" lIns="91425" tIns="45694" rIns="91425" bIns="45694" anchor="ctr" anchorCtr="0">
                <a:noAutofit/>
              </a:bodyPr>
              <a:lstStyle/>
              <a:p>
                <a:pPr>
                  <a:buClr>
                    <a:srgbClr val="000000"/>
                  </a:buClr>
                  <a:buSzPts val="900"/>
                </a:pPr>
                <a:endParaRPr sz="675">
                  <a:solidFill>
                    <a:srgbClr val="000000"/>
                  </a:solidFill>
                  <a:latin typeface="Helvetica Neue Light"/>
                  <a:ea typeface="Helvetica Neue Light"/>
                  <a:cs typeface="Helvetica Neue Light"/>
                  <a:sym typeface="Helvetica Neue Light"/>
                </a:endParaRPr>
              </a:p>
            </p:txBody>
          </p:sp>
          <p:sp>
            <p:nvSpPr>
              <p:cNvPr id="500" name="Google Shape;500;g193b087b2a6_0_1983"/>
              <p:cNvSpPr/>
              <p:nvPr/>
            </p:nvSpPr>
            <p:spPr>
              <a:xfrm>
                <a:off x="3799506" y="1745493"/>
                <a:ext cx="74734" cy="130023"/>
              </a:xfrm>
              <a:custGeom>
                <a:avLst/>
                <a:gdLst/>
                <a:ahLst/>
                <a:cxnLst/>
                <a:rect l="l" t="t" r="r" b="b"/>
                <a:pathLst>
                  <a:path w="74734" h="130023" extrusionOk="0">
                    <a:moveTo>
                      <a:pt x="19118" y="19007"/>
                    </a:moveTo>
                    <a:lnTo>
                      <a:pt x="59662" y="19007"/>
                    </a:lnTo>
                    <a:lnTo>
                      <a:pt x="59662" y="115781"/>
                    </a:lnTo>
                    <a:lnTo>
                      <a:pt x="19118" y="115781"/>
                    </a:lnTo>
                    <a:close/>
                  </a:path>
                </a:pathLst>
              </a:custGeom>
              <a:noFill/>
              <a:ln w="9525" cap="flat" cmpd="sng">
                <a:solidFill>
                  <a:schemeClr val="lt1"/>
                </a:solidFill>
                <a:prstDash val="solid"/>
                <a:miter lim="8000"/>
                <a:headEnd type="none" w="sm" len="sm"/>
                <a:tailEnd type="none" w="sm" len="sm"/>
              </a:ln>
            </p:spPr>
            <p:txBody>
              <a:bodyPr spcFirstLastPara="1" wrap="square" lIns="91425" tIns="45694" rIns="91425" bIns="45694" anchor="ctr" anchorCtr="0">
                <a:noAutofit/>
              </a:bodyPr>
              <a:lstStyle/>
              <a:p>
                <a:pPr>
                  <a:buClr>
                    <a:srgbClr val="000000"/>
                  </a:buClr>
                  <a:buSzPts val="900"/>
                </a:pPr>
                <a:endParaRPr sz="675">
                  <a:solidFill>
                    <a:srgbClr val="000000"/>
                  </a:solidFill>
                  <a:latin typeface="Helvetica Neue Light"/>
                  <a:ea typeface="Helvetica Neue Light"/>
                  <a:cs typeface="Helvetica Neue Light"/>
                  <a:sym typeface="Helvetica Neue Light"/>
                </a:endParaRPr>
              </a:p>
            </p:txBody>
          </p:sp>
          <p:sp>
            <p:nvSpPr>
              <p:cNvPr id="501" name="Google Shape;501;g193b087b2a6_0_1983"/>
              <p:cNvSpPr/>
              <p:nvPr/>
            </p:nvSpPr>
            <p:spPr>
              <a:xfrm>
                <a:off x="4046629" y="1745493"/>
                <a:ext cx="74734" cy="130023"/>
              </a:xfrm>
              <a:custGeom>
                <a:avLst/>
                <a:gdLst/>
                <a:ahLst/>
                <a:cxnLst/>
                <a:rect l="l" t="t" r="r" b="b"/>
                <a:pathLst>
                  <a:path w="74734" h="130023" extrusionOk="0">
                    <a:moveTo>
                      <a:pt x="19118" y="19007"/>
                    </a:moveTo>
                    <a:lnTo>
                      <a:pt x="59662" y="19007"/>
                    </a:lnTo>
                    <a:lnTo>
                      <a:pt x="59662" y="115781"/>
                    </a:lnTo>
                    <a:lnTo>
                      <a:pt x="19118" y="115781"/>
                    </a:lnTo>
                    <a:close/>
                  </a:path>
                </a:pathLst>
              </a:custGeom>
              <a:noFill/>
              <a:ln w="9525" cap="flat" cmpd="sng">
                <a:solidFill>
                  <a:schemeClr val="lt1"/>
                </a:solidFill>
                <a:prstDash val="solid"/>
                <a:miter lim="8000"/>
                <a:headEnd type="none" w="sm" len="sm"/>
                <a:tailEnd type="none" w="sm" len="sm"/>
              </a:ln>
            </p:spPr>
            <p:txBody>
              <a:bodyPr spcFirstLastPara="1" wrap="square" lIns="91425" tIns="45694" rIns="91425" bIns="45694" anchor="ctr" anchorCtr="0">
                <a:noAutofit/>
              </a:bodyPr>
              <a:lstStyle/>
              <a:p>
                <a:pPr>
                  <a:buClr>
                    <a:srgbClr val="000000"/>
                  </a:buClr>
                  <a:buSzPts val="900"/>
                </a:pPr>
                <a:endParaRPr sz="675">
                  <a:solidFill>
                    <a:srgbClr val="000000"/>
                  </a:solidFill>
                  <a:latin typeface="Helvetica Neue Light"/>
                  <a:ea typeface="Helvetica Neue Light"/>
                  <a:cs typeface="Helvetica Neue Light"/>
                  <a:sym typeface="Helvetica Neue Light"/>
                </a:endParaRPr>
              </a:p>
            </p:txBody>
          </p:sp>
          <p:sp>
            <p:nvSpPr>
              <p:cNvPr id="502" name="Google Shape;502;g193b087b2a6_0_1983"/>
              <p:cNvSpPr/>
              <p:nvPr/>
            </p:nvSpPr>
            <p:spPr>
              <a:xfrm>
                <a:off x="4106603" y="1761343"/>
                <a:ext cx="68506" cy="99065"/>
              </a:xfrm>
              <a:custGeom>
                <a:avLst/>
                <a:gdLst/>
                <a:ahLst/>
                <a:cxnLst/>
                <a:rect l="l" t="t" r="r" b="b"/>
                <a:pathLst>
                  <a:path w="68506" h="99065" extrusionOk="0">
                    <a:moveTo>
                      <a:pt x="19118" y="19007"/>
                    </a:moveTo>
                    <a:cubicBezTo>
                      <a:pt x="37399" y="19796"/>
                      <a:pt x="51577" y="35168"/>
                      <a:pt x="50783" y="53343"/>
                    </a:cubicBezTo>
                    <a:cubicBezTo>
                      <a:pt x="50038" y="70413"/>
                      <a:pt x="36288" y="84083"/>
                      <a:pt x="19118" y="84823"/>
                    </a:cubicBezTo>
                  </a:path>
                </a:pathLst>
              </a:custGeom>
              <a:noFill/>
              <a:ln w="9525" cap="flat" cmpd="sng">
                <a:solidFill>
                  <a:schemeClr val="lt1"/>
                </a:solidFill>
                <a:prstDash val="solid"/>
                <a:miter lim="8000"/>
                <a:headEnd type="none" w="sm" len="sm"/>
                <a:tailEnd type="none" w="sm" len="sm"/>
              </a:ln>
            </p:spPr>
            <p:txBody>
              <a:bodyPr spcFirstLastPara="1" wrap="square" lIns="91425" tIns="45694" rIns="91425" bIns="45694" anchor="ctr" anchorCtr="0">
                <a:noAutofit/>
              </a:bodyPr>
              <a:lstStyle/>
              <a:p>
                <a:pPr>
                  <a:buClr>
                    <a:srgbClr val="000000"/>
                  </a:buClr>
                  <a:buSzPts val="900"/>
                </a:pPr>
                <a:endParaRPr sz="675">
                  <a:solidFill>
                    <a:srgbClr val="000000"/>
                  </a:solidFill>
                  <a:latin typeface="Helvetica Neue Light"/>
                  <a:ea typeface="Helvetica Neue Light"/>
                  <a:cs typeface="Helvetica Neue Light"/>
                  <a:sym typeface="Helvetica Neue Light"/>
                </a:endParaRPr>
              </a:p>
            </p:txBody>
          </p:sp>
          <p:sp>
            <p:nvSpPr>
              <p:cNvPr id="503" name="Google Shape;503;g193b087b2a6_0_1983"/>
              <p:cNvSpPr/>
              <p:nvPr/>
            </p:nvSpPr>
            <p:spPr>
              <a:xfrm>
                <a:off x="3743638" y="1761312"/>
                <a:ext cx="68506" cy="99065"/>
              </a:xfrm>
              <a:custGeom>
                <a:avLst/>
                <a:gdLst/>
                <a:ahLst/>
                <a:cxnLst/>
                <a:rect l="l" t="t" r="r" b="b"/>
                <a:pathLst>
                  <a:path w="68506" h="99065" extrusionOk="0">
                    <a:moveTo>
                      <a:pt x="53687" y="84855"/>
                    </a:moveTo>
                    <a:cubicBezTo>
                      <a:pt x="35406" y="85643"/>
                      <a:pt x="19943" y="71549"/>
                      <a:pt x="19150" y="53374"/>
                    </a:cubicBezTo>
                    <a:cubicBezTo>
                      <a:pt x="18357" y="35199"/>
                      <a:pt x="32534" y="19827"/>
                      <a:pt x="50815" y="19038"/>
                    </a:cubicBezTo>
                    <a:cubicBezTo>
                      <a:pt x="51772" y="18996"/>
                      <a:pt x="52730" y="18996"/>
                      <a:pt x="53687" y="19038"/>
                    </a:cubicBezTo>
                  </a:path>
                </a:pathLst>
              </a:custGeom>
              <a:noFill/>
              <a:ln w="9525" cap="flat" cmpd="sng">
                <a:solidFill>
                  <a:schemeClr val="lt1"/>
                </a:solidFill>
                <a:prstDash val="solid"/>
                <a:miter lim="8000"/>
                <a:headEnd type="none" w="sm" len="sm"/>
                <a:tailEnd type="none" w="sm" len="sm"/>
              </a:ln>
            </p:spPr>
            <p:txBody>
              <a:bodyPr spcFirstLastPara="1" wrap="square" lIns="91425" tIns="45694" rIns="91425" bIns="45694" anchor="ctr" anchorCtr="0">
                <a:noAutofit/>
              </a:bodyPr>
              <a:lstStyle/>
              <a:p>
                <a:pPr>
                  <a:buClr>
                    <a:srgbClr val="000000"/>
                  </a:buClr>
                  <a:buSzPts val="900"/>
                </a:pPr>
                <a:endParaRPr sz="675">
                  <a:solidFill>
                    <a:srgbClr val="000000"/>
                  </a:solidFill>
                  <a:latin typeface="Helvetica Neue Light"/>
                  <a:ea typeface="Helvetica Neue Light"/>
                  <a:cs typeface="Helvetica Neue Light"/>
                  <a:sym typeface="Helvetica Neue Light"/>
                </a:endParaRPr>
              </a:p>
            </p:txBody>
          </p:sp>
        </p:grpSp>
      </p:grpSp>
      <p:sp>
        <p:nvSpPr>
          <p:cNvPr id="504" name="Google Shape;504;g193b087b2a6_0_1983"/>
          <p:cNvSpPr txBox="1"/>
          <p:nvPr/>
        </p:nvSpPr>
        <p:spPr>
          <a:xfrm>
            <a:off x="3646376" y="3905458"/>
            <a:ext cx="808875" cy="369302"/>
          </a:xfrm>
          <a:prstGeom prst="rect">
            <a:avLst/>
          </a:prstGeom>
          <a:noFill/>
          <a:ln>
            <a:noFill/>
          </a:ln>
        </p:spPr>
        <p:txBody>
          <a:bodyPr spcFirstLastPara="1" wrap="square" lIns="91425" tIns="91425" rIns="91425" bIns="91425" anchor="t" anchorCtr="0">
            <a:spAutoFit/>
          </a:bodyPr>
          <a:lstStyle/>
          <a:p>
            <a:pPr>
              <a:buClr>
                <a:srgbClr val="000000"/>
              </a:buClr>
              <a:buSzPts val="900"/>
            </a:pPr>
            <a:r>
              <a:rPr lang="en-US" sz="600">
                <a:solidFill>
                  <a:srgbClr val="000000"/>
                </a:solidFill>
                <a:latin typeface="Helvetica Neue"/>
                <a:ea typeface="Helvetica Neue"/>
                <a:cs typeface="Helvetica Neue"/>
                <a:sym typeface="Helvetica Neue"/>
              </a:rPr>
              <a:t>Automated Diagnostics</a:t>
            </a:r>
            <a:endParaRPr sz="600">
              <a:solidFill>
                <a:srgbClr val="000000"/>
              </a:solidFill>
              <a:latin typeface="Helvetica Neue"/>
              <a:ea typeface="Helvetica Neue"/>
              <a:cs typeface="Helvetica Neue"/>
              <a:sym typeface="Helvetica Neue"/>
            </a:endParaRPr>
          </a:p>
        </p:txBody>
      </p:sp>
      <p:sp>
        <p:nvSpPr>
          <p:cNvPr id="505" name="Google Shape;505;g193b087b2a6_0_1983"/>
          <p:cNvSpPr txBox="1"/>
          <p:nvPr/>
        </p:nvSpPr>
        <p:spPr>
          <a:xfrm>
            <a:off x="4016989" y="3905458"/>
            <a:ext cx="675000" cy="369302"/>
          </a:xfrm>
          <a:prstGeom prst="rect">
            <a:avLst/>
          </a:prstGeom>
          <a:noFill/>
          <a:ln>
            <a:noFill/>
          </a:ln>
        </p:spPr>
        <p:txBody>
          <a:bodyPr spcFirstLastPara="1" wrap="square" lIns="91425" tIns="91425" rIns="91425" bIns="91425" anchor="t" anchorCtr="0">
            <a:spAutoFit/>
          </a:bodyPr>
          <a:lstStyle/>
          <a:p>
            <a:pPr algn="r">
              <a:buClr>
                <a:srgbClr val="000000"/>
              </a:buClr>
              <a:buSzPts val="900"/>
            </a:pPr>
            <a:r>
              <a:rPr lang="en-US" sz="600">
                <a:solidFill>
                  <a:srgbClr val="000000"/>
                </a:solidFill>
                <a:latin typeface="Helvetica Neue"/>
                <a:ea typeface="Helvetica Neue"/>
                <a:cs typeface="Helvetica Neue"/>
                <a:sym typeface="Helvetica Neue"/>
              </a:rPr>
              <a:t>Automated Resolution</a:t>
            </a:r>
            <a:endParaRPr sz="600">
              <a:solidFill>
                <a:srgbClr val="000000"/>
              </a:solidFill>
              <a:latin typeface="Helvetica Neue"/>
              <a:ea typeface="Helvetica Neue"/>
              <a:cs typeface="Helvetica Neue"/>
              <a:sym typeface="Helvetica Neue"/>
            </a:endParaRPr>
          </a:p>
        </p:txBody>
      </p:sp>
      <p:sp>
        <p:nvSpPr>
          <p:cNvPr id="506" name="Google Shape;506;g193b087b2a6_0_1983"/>
          <p:cNvSpPr/>
          <p:nvPr/>
        </p:nvSpPr>
        <p:spPr>
          <a:xfrm>
            <a:off x="3707175" y="2864625"/>
            <a:ext cx="808866" cy="58854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buClr>
                <a:srgbClr val="000000"/>
              </a:buClr>
              <a:buSzPts val="1400"/>
            </a:pPr>
            <a:r>
              <a:rPr lang="en-US" sz="1050">
                <a:solidFill>
                  <a:srgbClr val="000000"/>
                </a:solidFill>
                <a:latin typeface="Arial"/>
                <a:ea typeface="Arial"/>
                <a:cs typeface="Arial"/>
                <a:sym typeface="Arial"/>
              </a:rPr>
              <a:t>AIOps</a:t>
            </a:r>
            <a:endParaRPr sz="1050">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g193b087b2a6_0_5"/>
          <p:cNvSpPr/>
          <p:nvPr/>
        </p:nvSpPr>
        <p:spPr>
          <a:xfrm>
            <a:off x="3438621" y="2108075"/>
            <a:ext cx="2269800" cy="2859975"/>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182869" tIns="182869" rIns="182869" bIns="182869" anchor="ctr" anchorCtr="0">
            <a:noAutofit/>
          </a:bodyPr>
          <a:lstStyle/>
          <a:p>
            <a:pPr algn="ctr">
              <a:lnSpc>
                <a:spcPct val="90000"/>
              </a:lnSpc>
              <a:buClr>
                <a:srgbClr val="000000"/>
              </a:buClr>
              <a:buSzPts val="2400"/>
            </a:pPr>
            <a:endParaRPr>
              <a:solidFill>
                <a:schemeClr val="dk1"/>
              </a:solidFill>
              <a:latin typeface="Helvetica Neue"/>
              <a:ea typeface="Helvetica Neue"/>
              <a:cs typeface="Helvetica Neue"/>
              <a:sym typeface="Helvetica Neue"/>
            </a:endParaRPr>
          </a:p>
          <a:p>
            <a:pPr algn="ctr">
              <a:lnSpc>
                <a:spcPct val="90000"/>
              </a:lnSpc>
              <a:buClr>
                <a:srgbClr val="000000"/>
              </a:buClr>
              <a:buSzPts val="2400"/>
            </a:pPr>
            <a:endParaRPr>
              <a:solidFill>
                <a:schemeClr val="dk1"/>
              </a:solidFill>
              <a:latin typeface="Helvetica Neue"/>
              <a:ea typeface="Helvetica Neue"/>
              <a:cs typeface="Helvetica Neue"/>
              <a:sym typeface="Helvetica Neue"/>
            </a:endParaRPr>
          </a:p>
          <a:p>
            <a:pPr algn="ctr">
              <a:lnSpc>
                <a:spcPct val="90000"/>
              </a:lnSpc>
              <a:buClr>
                <a:srgbClr val="000000"/>
              </a:buClr>
              <a:buSzPts val="2400"/>
            </a:pPr>
            <a:endParaRPr>
              <a:solidFill>
                <a:schemeClr val="dk1"/>
              </a:solidFill>
              <a:latin typeface="Helvetica Neue"/>
              <a:ea typeface="Helvetica Neue"/>
              <a:cs typeface="Helvetica Neue"/>
              <a:sym typeface="Helvetica Neue"/>
            </a:endParaRPr>
          </a:p>
          <a:p>
            <a:pPr algn="ctr">
              <a:lnSpc>
                <a:spcPct val="90000"/>
              </a:lnSpc>
              <a:buClr>
                <a:srgbClr val="000000"/>
              </a:buClr>
              <a:buSzPts val="2400"/>
            </a:pPr>
            <a:endParaRPr>
              <a:solidFill>
                <a:schemeClr val="dk1"/>
              </a:solidFill>
              <a:latin typeface="Helvetica Neue"/>
              <a:ea typeface="Helvetica Neue"/>
              <a:cs typeface="Helvetica Neue"/>
              <a:sym typeface="Helvetica Neue"/>
            </a:endParaRPr>
          </a:p>
          <a:p>
            <a:pPr algn="ctr">
              <a:lnSpc>
                <a:spcPct val="90000"/>
              </a:lnSpc>
              <a:buClr>
                <a:srgbClr val="000000"/>
              </a:buClr>
              <a:buSzPts val="2400"/>
            </a:pPr>
            <a:r>
              <a:rPr lang="en-US">
                <a:solidFill>
                  <a:schemeClr val="dk1"/>
                </a:solidFill>
                <a:latin typeface="Helvetica Neue"/>
                <a:ea typeface="Helvetica Neue"/>
                <a:cs typeface="Helvetica Neue"/>
                <a:sym typeface="Helvetica Neue"/>
              </a:rPr>
              <a:t>Confused about where &amp; what</a:t>
            </a:r>
            <a:endParaRPr>
              <a:solidFill>
                <a:schemeClr val="dk1"/>
              </a:solidFill>
              <a:latin typeface="Helvetica Neue"/>
              <a:ea typeface="Helvetica Neue"/>
              <a:cs typeface="Helvetica Neue"/>
              <a:sym typeface="Helvetica Neue"/>
            </a:endParaRPr>
          </a:p>
          <a:p>
            <a:pPr algn="ctr">
              <a:spcBef>
                <a:spcPts val="75"/>
              </a:spcBef>
              <a:buClr>
                <a:srgbClr val="000000"/>
              </a:buClr>
              <a:buSzPts val="2400"/>
            </a:pPr>
            <a:endParaRPr sz="1125">
              <a:solidFill>
                <a:schemeClr val="dk1"/>
              </a:solidFill>
              <a:latin typeface="Helvetica Neue Light"/>
              <a:ea typeface="Helvetica Neue Light"/>
              <a:cs typeface="Helvetica Neue Light"/>
              <a:sym typeface="Helvetica Neue Light"/>
            </a:endParaRPr>
          </a:p>
          <a:p>
            <a:pPr algn="ctr">
              <a:spcBef>
                <a:spcPts val="75"/>
              </a:spcBef>
              <a:buClr>
                <a:srgbClr val="000000"/>
              </a:buClr>
              <a:buSzPts val="2400"/>
            </a:pPr>
            <a:r>
              <a:rPr lang="en-US" sz="1125">
                <a:solidFill>
                  <a:schemeClr val="dk1"/>
                </a:solidFill>
                <a:latin typeface="Helvetica Neue Light"/>
                <a:ea typeface="Helvetica Neue Light"/>
                <a:cs typeface="Helvetica Neue Light"/>
                <a:sym typeface="Helvetica Neue Light"/>
              </a:rPr>
              <a:t>59% say finding the root cause of issues has become harder due to app and infrastructure monitoring complexity</a:t>
            </a:r>
            <a:endParaRPr sz="1125">
              <a:solidFill>
                <a:schemeClr val="dk1"/>
              </a:solidFill>
              <a:latin typeface="Helvetica Neue Light"/>
              <a:ea typeface="Helvetica Neue Light"/>
              <a:cs typeface="Helvetica Neue Light"/>
              <a:sym typeface="Helvetica Neue Light"/>
            </a:endParaRPr>
          </a:p>
          <a:p>
            <a:pPr algn="ctr">
              <a:spcBef>
                <a:spcPts val="75"/>
              </a:spcBef>
              <a:buClr>
                <a:srgbClr val="000000"/>
              </a:buClr>
              <a:buSzPts val="2400"/>
            </a:pPr>
            <a:endParaRPr sz="1125">
              <a:solidFill>
                <a:schemeClr val="dk1"/>
              </a:solidFill>
              <a:latin typeface="Helvetica Neue Light"/>
              <a:ea typeface="Helvetica Neue Light"/>
              <a:cs typeface="Helvetica Neue Light"/>
              <a:sym typeface="Helvetica Neue Light"/>
            </a:endParaRPr>
          </a:p>
          <a:p>
            <a:pPr algn="ctr">
              <a:spcBef>
                <a:spcPts val="75"/>
              </a:spcBef>
              <a:buClr>
                <a:srgbClr val="000000"/>
              </a:buClr>
              <a:buSzPts val="2400"/>
            </a:pPr>
            <a:endParaRPr sz="1125">
              <a:solidFill>
                <a:schemeClr val="dk1"/>
              </a:solidFill>
              <a:latin typeface="Helvetica Neue Light"/>
              <a:ea typeface="Helvetica Neue Light"/>
              <a:cs typeface="Helvetica Neue Light"/>
              <a:sym typeface="Helvetica Neue Light"/>
            </a:endParaRPr>
          </a:p>
        </p:txBody>
      </p:sp>
      <p:sp>
        <p:nvSpPr>
          <p:cNvPr id="512" name="Google Shape;512;g193b087b2a6_0_5"/>
          <p:cNvSpPr/>
          <p:nvPr/>
        </p:nvSpPr>
        <p:spPr>
          <a:xfrm>
            <a:off x="840450" y="2108075"/>
            <a:ext cx="2269800" cy="2859975"/>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182869" tIns="182869" rIns="182869" bIns="182869" anchor="ctr" anchorCtr="0">
            <a:noAutofit/>
          </a:bodyPr>
          <a:lstStyle/>
          <a:p>
            <a:pPr algn="ctr">
              <a:lnSpc>
                <a:spcPct val="90000"/>
              </a:lnSpc>
              <a:buClr>
                <a:srgbClr val="000000"/>
              </a:buClr>
              <a:buSzPts val="2400"/>
            </a:pPr>
            <a:endParaRPr>
              <a:solidFill>
                <a:schemeClr val="dk1"/>
              </a:solidFill>
              <a:latin typeface="Helvetica Neue"/>
              <a:ea typeface="Helvetica Neue"/>
              <a:cs typeface="Helvetica Neue"/>
              <a:sym typeface="Helvetica Neue"/>
            </a:endParaRPr>
          </a:p>
          <a:p>
            <a:pPr algn="ctr">
              <a:lnSpc>
                <a:spcPct val="90000"/>
              </a:lnSpc>
              <a:buClr>
                <a:srgbClr val="000000"/>
              </a:buClr>
              <a:buSzPts val="2400"/>
            </a:pPr>
            <a:endParaRPr>
              <a:solidFill>
                <a:schemeClr val="dk1"/>
              </a:solidFill>
              <a:latin typeface="Helvetica Neue"/>
              <a:ea typeface="Helvetica Neue"/>
              <a:cs typeface="Helvetica Neue"/>
              <a:sym typeface="Helvetica Neue"/>
            </a:endParaRPr>
          </a:p>
          <a:p>
            <a:pPr algn="ctr">
              <a:lnSpc>
                <a:spcPct val="90000"/>
              </a:lnSpc>
              <a:buClr>
                <a:srgbClr val="000000"/>
              </a:buClr>
              <a:buSzPts val="2400"/>
            </a:pPr>
            <a:endParaRPr>
              <a:solidFill>
                <a:schemeClr val="dk1"/>
              </a:solidFill>
              <a:latin typeface="Helvetica Neue"/>
              <a:ea typeface="Helvetica Neue"/>
              <a:cs typeface="Helvetica Neue"/>
              <a:sym typeface="Helvetica Neue"/>
            </a:endParaRPr>
          </a:p>
          <a:p>
            <a:pPr algn="ctr">
              <a:lnSpc>
                <a:spcPct val="90000"/>
              </a:lnSpc>
              <a:buClr>
                <a:srgbClr val="000000"/>
              </a:buClr>
              <a:buSzPts val="2400"/>
            </a:pPr>
            <a:endParaRPr>
              <a:solidFill>
                <a:schemeClr val="dk1"/>
              </a:solidFill>
              <a:latin typeface="Helvetica Neue"/>
              <a:ea typeface="Helvetica Neue"/>
              <a:cs typeface="Helvetica Neue"/>
              <a:sym typeface="Helvetica Neue"/>
            </a:endParaRPr>
          </a:p>
          <a:p>
            <a:pPr algn="ctr">
              <a:lnSpc>
                <a:spcPct val="90000"/>
              </a:lnSpc>
              <a:buClr>
                <a:srgbClr val="000000"/>
              </a:buClr>
              <a:buSzPts val="2400"/>
            </a:pPr>
            <a:endParaRPr>
              <a:solidFill>
                <a:schemeClr val="dk1"/>
              </a:solidFill>
              <a:latin typeface="Helvetica Neue"/>
              <a:ea typeface="Helvetica Neue"/>
              <a:cs typeface="Helvetica Neue"/>
              <a:sym typeface="Helvetica Neue"/>
            </a:endParaRPr>
          </a:p>
          <a:p>
            <a:pPr algn="ctr">
              <a:lnSpc>
                <a:spcPct val="90000"/>
              </a:lnSpc>
              <a:spcBef>
                <a:spcPts val="600"/>
              </a:spcBef>
              <a:buClr>
                <a:srgbClr val="000000"/>
              </a:buClr>
              <a:buSzPts val="2400"/>
            </a:pPr>
            <a:r>
              <a:rPr lang="en-US">
                <a:solidFill>
                  <a:schemeClr val="dk1"/>
                </a:solidFill>
                <a:latin typeface="Helvetica Neue"/>
                <a:ea typeface="Helvetica Neue"/>
                <a:cs typeface="Helvetica Neue"/>
                <a:sym typeface="Helvetica Neue"/>
              </a:rPr>
              <a:t>Inundated </a:t>
            </a:r>
            <a:endParaRPr>
              <a:solidFill>
                <a:schemeClr val="dk1"/>
              </a:solidFill>
              <a:latin typeface="Helvetica Neue"/>
              <a:ea typeface="Helvetica Neue"/>
              <a:cs typeface="Helvetica Neue"/>
              <a:sym typeface="Helvetica Neue"/>
            </a:endParaRPr>
          </a:p>
          <a:p>
            <a:pPr algn="ctr">
              <a:lnSpc>
                <a:spcPct val="90000"/>
              </a:lnSpc>
              <a:buClr>
                <a:srgbClr val="000000"/>
              </a:buClr>
              <a:buSzPts val="2400"/>
            </a:pPr>
            <a:r>
              <a:rPr lang="en-US">
                <a:solidFill>
                  <a:schemeClr val="dk1"/>
                </a:solidFill>
                <a:latin typeface="Helvetica Neue"/>
                <a:ea typeface="Helvetica Neue"/>
                <a:cs typeface="Helvetica Neue"/>
                <a:sym typeface="Helvetica Neue"/>
              </a:rPr>
              <a:t>by alert noise</a:t>
            </a:r>
            <a:endParaRPr>
              <a:solidFill>
                <a:schemeClr val="dk1"/>
              </a:solidFill>
              <a:latin typeface="Helvetica Neue"/>
              <a:ea typeface="Helvetica Neue"/>
              <a:cs typeface="Helvetica Neue"/>
              <a:sym typeface="Helvetica Neue"/>
            </a:endParaRPr>
          </a:p>
          <a:p>
            <a:pPr algn="ctr">
              <a:lnSpc>
                <a:spcPct val="108000"/>
              </a:lnSpc>
              <a:spcBef>
                <a:spcPts val="75"/>
              </a:spcBef>
              <a:buClr>
                <a:srgbClr val="000000"/>
              </a:buClr>
              <a:buSzPts val="1500"/>
            </a:pPr>
            <a:endParaRPr sz="1125">
              <a:solidFill>
                <a:schemeClr val="dk1"/>
              </a:solidFill>
              <a:latin typeface="Helvetica Neue Light"/>
              <a:ea typeface="Helvetica Neue Light"/>
              <a:cs typeface="Helvetica Neue Light"/>
              <a:sym typeface="Helvetica Neue Light"/>
            </a:endParaRPr>
          </a:p>
          <a:p>
            <a:pPr algn="ctr">
              <a:lnSpc>
                <a:spcPct val="108000"/>
              </a:lnSpc>
              <a:spcBef>
                <a:spcPts val="75"/>
              </a:spcBef>
              <a:buClr>
                <a:srgbClr val="000000"/>
              </a:buClr>
              <a:buSzPts val="1500"/>
            </a:pPr>
            <a:r>
              <a:rPr lang="en-US" sz="1125">
                <a:solidFill>
                  <a:schemeClr val="dk1"/>
                </a:solidFill>
                <a:latin typeface="Helvetica Neue Light"/>
                <a:ea typeface="Helvetica Neue Light"/>
                <a:cs typeface="Helvetica Neue Light"/>
                <a:sym typeface="Helvetica Neue Light"/>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69% of DevOps and ITOps teams are struggling with an increase in alert noise on a </a:t>
            </a:r>
            <a:br>
              <a:rPr lang="en-US" sz="1125">
                <a:solidFill>
                  <a:schemeClr val="dk1"/>
                </a:solidFill>
                <a:latin typeface="Helvetica Neue Light"/>
                <a:ea typeface="Helvetica Neue Light"/>
                <a:cs typeface="Helvetica Neue Light"/>
                <a:sym typeface="Helvetica Neue Light"/>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br>
            <a:r>
              <a:rPr lang="en-US" sz="1125">
                <a:solidFill>
                  <a:schemeClr val="dk1"/>
                </a:solidFill>
                <a:latin typeface="Helvetica Neue Light"/>
                <a:ea typeface="Helvetica Neue Light"/>
                <a:cs typeface="Helvetica Neue Light"/>
                <a:sym typeface="Helvetica Neue Light"/>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daily basis</a:t>
            </a:r>
            <a:endParaRPr sz="1125">
              <a:solidFill>
                <a:schemeClr val="dk1"/>
              </a:solidFill>
              <a:latin typeface="Helvetica Neue Light"/>
              <a:ea typeface="Helvetica Neue Light"/>
              <a:cs typeface="Helvetica Neue Light"/>
              <a:sym typeface="Helvetica Neue Light"/>
            </a:endParaRPr>
          </a:p>
          <a:p>
            <a:pPr algn="ctr">
              <a:lnSpc>
                <a:spcPct val="108000"/>
              </a:lnSpc>
              <a:spcBef>
                <a:spcPts val="75"/>
              </a:spcBef>
              <a:buClr>
                <a:srgbClr val="000000"/>
              </a:buClr>
              <a:buSzPts val="1500"/>
            </a:pPr>
            <a:endParaRPr sz="1125">
              <a:solidFill>
                <a:schemeClr val="dk1"/>
              </a:solidFill>
              <a:latin typeface="Helvetica Neue Light"/>
              <a:ea typeface="Helvetica Neue Light"/>
              <a:cs typeface="Helvetica Neue Light"/>
              <a:sym typeface="Helvetica Neue Light"/>
            </a:endParaRPr>
          </a:p>
          <a:p>
            <a:pPr algn="ctr">
              <a:lnSpc>
                <a:spcPct val="108000"/>
              </a:lnSpc>
              <a:spcBef>
                <a:spcPts val="75"/>
              </a:spcBef>
              <a:buClr>
                <a:srgbClr val="000000"/>
              </a:buClr>
              <a:buSzPts val="1500"/>
            </a:pPr>
            <a:endParaRPr sz="1125">
              <a:solidFill>
                <a:schemeClr val="dk1"/>
              </a:solidFill>
              <a:latin typeface="Helvetica Neue Light"/>
              <a:ea typeface="Helvetica Neue Light"/>
              <a:cs typeface="Helvetica Neue Light"/>
              <a:sym typeface="Helvetica Neue Light"/>
            </a:endParaRPr>
          </a:p>
          <a:p>
            <a:pPr algn="ctr">
              <a:buClr>
                <a:srgbClr val="000000"/>
              </a:buClr>
              <a:buSzPts val="2400"/>
            </a:pPr>
            <a:endParaRPr>
              <a:solidFill>
                <a:schemeClr val="dk1"/>
              </a:solidFill>
              <a:latin typeface="Helvetica Neue Light"/>
              <a:ea typeface="Helvetica Neue Light"/>
              <a:cs typeface="Helvetica Neue Light"/>
              <a:sym typeface="Helvetica Neue Light"/>
            </a:endParaRPr>
          </a:p>
        </p:txBody>
      </p:sp>
      <p:sp>
        <p:nvSpPr>
          <p:cNvPr id="513" name="Google Shape;513;g193b087b2a6_0_5"/>
          <p:cNvSpPr/>
          <p:nvPr/>
        </p:nvSpPr>
        <p:spPr>
          <a:xfrm>
            <a:off x="6036792" y="2108075"/>
            <a:ext cx="2269800" cy="2859975"/>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182869" tIns="182869" rIns="182869" bIns="182869" anchor="ctr" anchorCtr="0">
            <a:noAutofit/>
          </a:bodyPr>
          <a:lstStyle/>
          <a:p>
            <a:pPr algn="ctr">
              <a:lnSpc>
                <a:spcPct val="90000"/>
              </a:lnSpc>
              <a:buClr>
                <a:srgbClr val="000000"/>
              </a:buClr>
              <a:buSzPts val="2400"/>
            </a:pPr>
            <a:endParaRPr>
              <a:solidFill>
                <a:schemeClr val="dk1"/>
              </a:solidFill>
              <a:latin typeface="Helvetica Neue Light"/>
              <a:ea typeface="Helvetica Neue Light"/>
              <a:cs typeface="Helvetica Neue Light"/>
              <a:sym typeface="Helvetica Neue Light"/>
            </a:endParaRPr>
          </a:p>
          <a:p>
            <a:pPr algn="ctr">
              <a:lnSpc>
                <a:spcPct val="90000"/>
              </a:lnSpc>
              <a:buClr>
                <a:srgbClr val="000000"/>
              </a:buClr>
              <a:buSzPts val="2400"/>
            </a:pPr>
            <a:endParaRPr>
              <a:solidFill>
                <a:schemeClr val="dk1"/>
              </a:solidFill>
              <a:latin typeface="Helvetica Neue Light"/>
              <a:ea typeface="Helvetica Neue Light"/>
              <a:cs typeface="Helvetica Neue Light"/>
              <a:sym typeface="Helvetica Neue Light"/>
            </a:endParaRPr>
          </a:p>
          <a:p>
            <a:pPr algn="ctr">
              <a:lnSpc>
                <a:spcPct val="90000"/>
              </a:lnSpc>
              <a:buClr>
                <a:srgbClr val="000000"/>
              </a:buClr>
              <a:buSzPts val="2400"/>
            </a:pPr>
            <a:endParaRPr>
              <a:solidFill>
                <a:schemeClr val="dk1"/>
              </a:solidFill>
              <a:latin typeface="Helvetica Neue Light"/>
              <a:ea typeface="Helvetica Neue Light"/>
              <a:cs typeface="Helvetica Neue Light"/>
              <a:sym typeface="Helvetica Neue Light"/>
            </a:endParaRPr>
          </a:p>
          <a:p>
            <a:pPr algn="ctr">
              <a:lnSpc>
                <a:spcPct val="90000"/>
              </a:lnSpc>
              <a:buClr>
                <a:srgbClr val="000000"/>
              </a:buClr>
              <a:buSzPts val="2400"/>
            </a:pPr>
            <a:endParaRPr>
              <a:solidFill>
                <a:schemeClr val="dk1"/>
              </a:solidFill>
              <a:latin typeface="Helvetica Neue Light"/>
              <a:ea typeface="Helvetica Neue Light"/>
              <a:cs typeface="Helvetica Neue Light"/>
              <a:sym typeface="Helvetica Neue Light"/>
            </a:endParaRPr>
          </a:p>
          <a:p>
            <a:pPr algn="ctr">
              <a:lnSpc>
                <a:spcPct val="90000"/>
              </a:lnSpc>
              <a:buClr>
                <a:srgbClr val="000000"/>
              </a:buClr>
              <a:buSzPts val="2400"/>
            </a:pPr>
            <a:endParaRPr>
              <a:solidFill>
                <a:schemeClr val="dk1"/>
              </a:solidFill>
              <a:latin typeface="Helvetica Neue Light"/>
              <a:ea typeface="Helvetica Neue Light"/>
              <a:cs typeface="Helvetica Neue Light"/>
              <a:sym typeface="Helvetica Neue Light"/>
            </a:endParaRPr>
          </a:p>
          <a:p>
            <a:pPr algn="ctr">
              <a:lnSpc>
                <a:spcPct val="90000"/>
              </a:lnSpc>
              <a:spcBef>
                <a:spcPts val="675"/>
              </a:spcBef>
              <a:buClr>
                <a:srgbClr val="000000"/>
              </a:buClr>
              <a:buSzPts val="2400"/>
            </a:pPr>
            <a:r>
              <a:rPr lang="en-US">
                <a:solidFill>
                  <a:schemeClr val="dk1"/>
                </a:solidFill>
                <a:latin typeface="Helvetica Neue"/>
                <a:ea typeface="Helvetica Neue"/>
                <a:cs typeface="Helvetica Neue"/>
                <a:sym typeface="Helvetica Neue"/>
              </a:rPr>
              <a:t>Wasted time </a:t>
            </a:r>
            <a:endParaRPr>
              <a:solidFill>
                <a:schemeClr val="dk1"/>
              </a:solidFill>
              <a:latin typeface="Helvetica Neue"/>
              <a:ea typeface="Helvetica Neue"/>
              <a:cs typeface="Helvetica Neue"/>
              <a:sym typeface="Helvetica Neue"/>
            </a:endParaRPr>
          </a:p>
          <a:p>
            <a:pPr algn="ctr">
              <a:lnSpc>
                <a:spcPct val="90000"/>
              </a:lnSpc>
              <a:buClr>
                <a:srgbClr val="000000"/>
              </a:buClr>
              <a:buSzPts val="2400"/>
            </a:pPr>
            <a:r>
              <a:rPr lang="en-US">
                <a:solidFill>
                  <a:schemeClr val="dk1"/>
                </a:solidFill>
                <a:latin typeface="Helvetica Neue"/>
                <a:ea typeface="Helvetica Neue"/>
                <a:cs typeface="Helvetica Neue"/>
                <a:sym typeface="Helvetica Neue"/>
              </a:rPr>
              <a:t>in manual tasks</a:t>
            </a:r>
            <a:endParaRPr>
              <a:solidFill>
                <a:schemeClr val="dk1"/>
              </a:solidFill>
              <a:latin typeface="Helvetica Neue"/>
              <a:ea typeface="Helvetica Neue"/>
              <a:cs typeface="Helvetica Neue"/>
              <a:sym typeface="Helvetica Neue"/>
            </a:endParaRPr>
          </a:p>
          <a:p>
            <a:pPr algn="ctr">
              <a:spcBef>
                <a:spcPts val="75"/>
              </a:spcBef>
              <a:buClr>
                <a:srgbClr val="000000"/>
              </a:buClr>
              <a:buSzPts val="2400"/>
            </a:pPr>
            <a:endParaRPr sz="1125">
              <a:solidFill>
                <a:schemeClr val="dk1"/>
              </a:solidFill>
              <a:latin typeface="Helvetica Neue Light"/>
              <a:ea typeface="Helvetica Neue Light"/>
              <a:cs typeface="Helvetica Neue Light"/>
              <a:sym typeface="Helvetica Neue Light"/>
            </a:endParaRPr>
          </a:p>
          <a:p>
            <a:pPr algn="ctr">
              <a:spcBef>
                <a:spcPts val="75"/>
              </a:spcBef>
              <a:buClr>
                <a:srgbClr val="000000"/>
              </a:buClr>
              <a:buSzPts val="2400"/>
            </a:pPr>
            <a:r>
              <a:rPr lang="en-US" sz="1125">
                <a:solidFill>
                  <a:schemeClr val="dk1"/>
                </a:solidFill>
                <a:latin typeface="Helvetica Neue Light"/>
                <a:ea typeface="Helvetica Neue Light"/>
                <a:cs typeface="Helvetica Neue Light"/>
                <a:sym typeface="Helvetica Neue Light"/>
              </a:rPr>
              <a:t>47% say manual processes and response plays to P1 (business critical) incidents hampers productivity</a:t>
            </a:r>
            <a:endParaRPr sz="1125">
              <a:solidFill>
                <a:schemeClr val="dk1"/>
              </a:solidFill>
              <a:latin typeface="Helvetica Neue Light"/>
              <a:ea typeface="Helvetica Neue Light"/>
              <a:cs typeface="Helvetica Neue Light"/>
              <a:sym typeface="Helvetica Neue Light"/>
            </a:endParaRPr>
          </a:p>
          <a:p>
            <a:pPr algn="ctr">
              <a:spcBef>
                <a:spcPts val="75"/>
              </a:spcBef>
              <a:buClr>
                <a:srgbClr val="000000"/>
              </a:buClr>
              <a:buSzPts val="2400"/>
            </a:pPr>
            <a:endParaRPr sz="1125">
              <a:solidFill>
                <a:schemeClr val="dk1"/>
              </a:solidFill>
              <a:latin typeface="Helvetica Neue Light"/>
              <a:ea typeface="Helvetica Neue Light"/>
              <a:cs typeface="Helvetica Neue Light"/>
              <a:sym typeface="Helvetica Neue Light"/>
            </a:endParaRPr>
          </a:p>
          <a:p>
            <a:pPr algn="ctr">
              <a:spcBef>
                <a:spcPts val="75"/>
              </a:spcBef>
              <a:buClr>
                <a:srgbClr val="000000"/>
              </a:buClr>
              <a:buSzPts val="2400"/>
            </a:pPr>
            <a:endParaRPr sz="1125">
              <a:solidFill>
                <a:schemeClr val="dk1"/>
              </a:solidFill>
              <a:latin typeface="Helvetica Neue Light"/>
              <a:ea typeface="Helvetica Neue Light"/>
              <a:cs typeface="Helvetica Neue Light"/>
              <a:sym typeface="Helvetica Neue Light"/>
            </a:endParaRPr>
          </a:p>
          <a:p>
            <a:pPr algn="ctr">
              <a:buClr>
                <a:srgbClr val="000000"/>
              </a:buClr>
              <a:buSzPts val="2400"/>
            </a:pPr>
            <a:endParaRPr sz="1125">
              <a:solidFill>
                <a:schemeClr val="dk1"/>
              </a:solidFill>
              <a:latin typeface="Helvetica Neue Light"/>
              <a:ea typeface="Helvetica Neue Light"/>
              <a:cs typeface="Helvetica Neue Light"/>
              <a:sym typeface="Helvetica Neue Light"/>
            </a:endParaRPr>
          </a:p>
          <a:p>
            <a:pPr algn="ctr">
              <a:buClr>
                <a:srgbClr val="000000"/>
              </a:buClr>
              <a:buSzPts val="2400"/>
            </a:pPr>
            <a:endParaRPr sz="1125">
              <a:solidFill>
                <a:schemeClr val="dk1"/>
              </a:solidFill>
              <a:latin typeface="Helvetica Neue Light"/>
              <a:ea typeface="Helvetica Neue Light"/>
              <a:cs typeface="Helvetica Neue Light"/>
              <a:sym typeface="Helvetica Neue Light"/>
            </a:endParaRPr>
          </a:p>
        </p:txBody>
      </p:sp>
      <p:pic>
        <p:nvPicPr>
          <p:cNvPr id="514" name="Google Shape;514;g193b087b2a6_0_5"/>
          <p:cNvPicPr preferRelativeResize="0"/>
          <p:nvPr/>
        </p:nvPicPr>
        <p:blipFill rotWithShape="1">
          <a:blip r:embed="rId3">
            <a:alphaModFix/>
          </a:blip>
          <a:srcRect/>
          <a:stretch/>
        </p:blipFill>
        <p:spPr>
          <a:xfrm>
            <a:off x="4082485" y="2315175"/>
            <a:ext cx="982073" cy="982073"/>
          </a:xfrm>
          <a:prstGeom prst="rect">
            <a:avLst/>
          </a:prstGeom>
          <a:noFill/>
          <a:ln>
            <a:noFill/>
          </a:ln>
        </p:spPr>
      </p:pic>
      <p:pic>
        <p:nvPicPr>
          <p:cNvPr id="515" name="Google Shape;515;g193b087b2a6_0_5"/>
          <p:cNvPicPr preferRelativeResize="0"/>
          <p:nvPr/>
        </p:nvPicPr>
        <p:blipFill rotWithShape="1">
          <a:blip r:embed="rId4">
            <a:alphaModFix/>
          </a:blip>
          <a:srcRect/>
          <a:stretch/>
        </p:blipFill>
        <p:spPr>
          <a:xfrm>
            <a:off x="6680656" y="2307276"/>
            <a:ext cx="982073" cy="982073"/>
          </a:xfrm>
          <a:prstGeom prst="rect">
            <a:avLst/>
          </a:prstGeom>
          <a:noFill/>
          <a:ln>
            <a:noFill/>
          </a:ln>
        </p:spPr>
      </p:pic>
      <p:grpSp>
        <p:nvGrpSpPr>
          <p:cNvPr id="516" name="Google Shape;516;g193b087b2a6_0_5"/>
          <p:cNvGrpSpPr/>
          <p:nvPr/>
        </p:nvGrpSpPr>
        <p:grpSpPr>
          <a:xfrm>
            <a:off x="4308565" y="2479324"/>
            <a:ext cx="529913" cy="529913"/>
            <a:chOff x="8201308" y="3109884"/>
            <a:chExt cx="301326" cy="301326"/>
          </a:xfrm>
        </p:grpSpPr>
        <p:sp>
          <p:nvSpPr>
            <p:cNvPr id="517" name="Google Shape;517;g193b087b2a6_0_5"/>
            <p:cNvSpPr/>
            <p:nvPr/>
          </p:nvSpPr>
          <p:spPr>
            <a:xfrm>
              <a:off x="8201308" y="3109884"/>
              <a:ext cx="301326" cy="301326"/>
            </a:xfrm>
            <a:custGeom>
              <a:avLst/>
              <a:gdLst/>
              <a:ahLst/>
              <a:cxnLst/>
              <a:rect l="l" t="t" r="r" b="b"/>
              <a:pathLst>
                <a:path w="368595" h="368595" extrusionOk="0">
                  <a:moveTo>
                    <a:pt x="374266" y="187133"/>
                  </a:moveTo>
                  <a:cubicBezTo>
                    <a:pt x="374266" y="290484"/>
                    <a:pt x="290484" y="374266"/>
                    <a:pt x="187133" y="374266"/>
                  </a:cubicBezTo>
                  <a:cubicBezTo>
                    <a:pt x="83782" y="374266"/>
                    <a:pt x="0" y="290484"/>
                    <a:pt x="0" y="187133"/>
                  </a:cubicBezTo>
                  <a:cubicBezTo>
                    <a:pt x="0" y="83782"/>
                    <a:pt x="83782" y="0"/>
                    <a:pt x="187133" y="0"/>
                  </a:cubicBezTo>
                  <a:cubicBezTo>
                    <a:pt x="290484" y="0"/>
                    <a:pt x="374266" y="83782"/>
                    <a:pt x="374266" y="187133"/>
                  </a:cubicBezTo>
                  <a:close/>
                </a:path>
              </a:pathLst>
            </a:custGeom>
            <a:noFill/>
            <a:ln w="19050" cap="flat" cmpd="sng">
              <a:solidFill>
                <a:schemeClr val="accent1"/>
              </a:solidFill>
              <a:prstDash val="solid"/>
              <a:miter lim="8000"/>
              <a:headEnd type="none" w="sm" len="sm"/>
              <a:tailEnd type="none" w="sm" len="sm"/>
            </a:ln>
          </p:spPr>
          <p:txBody>
            <a:bodyPr spcFirstLastPara="1" wrap="square" lIns="91425" tIns="45694" rIns="91425" bIns="45694" anchor="ctr" anchorCtr="0">
              <a:noAutofit/>
            </a:bodyPr>
            <a:lstStyle/>
            <a:p>
              <a:pPr>
                <a:buClr>
                  <a:srgbClr val="000000"/>
                </a:buClr>
                <a:buSzPts val="900"/>
              </a:pPr>
              <a:endParaRPr sz="675">
                <a:solidFill>
                  <a:srgbClr val="000000"/>
                </a:solidFill>
                <a:latin typeface="Helvetica Neue Light"/>
                <a:ea typeface="Helvetica Neue Light"/>
                <a:cs typeface="Helvetica Neue Light"/>
                <a:sym typeface="Helvetica Neue Light"/>
              </a:endParaRPr>
            </a:p>
          </p:txBody>
        </p:sp>
        <p:grpSp>
          <p:nvGrpSpPr>
            <p:cNvPr id="518" name="Google Shape;518;g193b087b2a6_0_5"/>
            <p:cNvGrpSpPr/>
            <p:nvPr/>
          </p:nvGrpSpPr>
          <p:grpSpPr>
            <a:xfrm>
              <a:off x="8296454" y="3167404"/>
              <a:ext cx="111055" cy="186258"/>
              <a:chOff x="2245850" y="244900"/>
              <a:chExt cx="3128300" cy="5231975"/>
            </a:xfrm>
          </p:grpSpPr>
          <p:sp>
            <p:nvSpPr>
              <p:cNvPr id="519" name="Google Shape;519;g193b087b2a6_0_5"/>
              <p:cNvSpPr/>
              <p:nvPr/>
            </p:nvSpPr>
            <p:spPr>
              <a:xfrm>
                <a:off x="2245850" y="244900"/>
                <a:ext cx="3128300" cy="3806950"/>
              </a:xfrm>
              <a:custGeom>
                <a:avLst/>
                <a:gdLst/>
                <a:ahLst/>
                <a:cxnLst/>
                <a:rect l="l" t="t" r="r" b="b"/>
                <a:pathLst>
                  <a:path w="125132" h="152278" extrusionOk="0">
                    <a:moveTo>
                      <a:pt x="57816" y="0"/>
                    </a:moveTo>
                    <a:lnTo>
                      <a:pt x="53473" y="543"/>
                    </a:lnTo>
                    <a:lnTo>
                      <a:pt x="47501" y="1358"/>
                    </a:lnTo>
                    <a:lnTo>
                      <a:pt x="42073" y="2715"/>
                    </a:lnTo>
                    <a:lnTo>
                      <a:pt x="36644" y="4615"/>
                    </a:lnTo>
                    <a:lnTo>
                      <a:pt x="31758" y="6786"/>
                    </a:lnTo>
                    <a:lnTo>
                      <a:pt x="26872" y="9229"/>
                    </a:lnTo>
                    <a:lnTo>
                      <a:pt x="22529" y="12215"/>
                    </a:lnTo>
                    <a:lnTo>
                      <a:pt x="18458" y="15744"/>
                    </a:lnTo>
                    <a:lnTo>
                      <a:pt x="14929" y="19273"/>
                    </a:lnTo>
                    <a:lnTo>
                      <a:pt x="11672" y="23344"/>
                    </a:lnTo>
                    <a:lnTo>
                      <a:pt x="8686" y="27959"/>
                    </a:lnTo>
                    <a:lnTo>
                      <a:pt x="5972" y="32573"/>
                    </a:lnTo>
                    <a:lnTo>
                      <a:pt x="4072" y="37730"/>
                    </a:lnTo>
                    <a:lnTo>
                      <a:pt x="2171" y="42888"/>
                    </a:lnTo>
                    <a:lnTo>
                      <a:pt x="1086" y="48588"/>
                    </a:lnTo>
                    <a:lnTo>
                      <a:pt x="271" y="54288"/>
                    </a:lnTo>
                    <a:lnTo>
                      <a:pt x="0" y="60531"/>
                    </a:lnTo>
                    <a:lnTo>
                      <a:pt x="0" y="61617"/>
                    </a:lnTo>
                    <a:lnTo>
                      <a:pt x="271" y="62160"/>
                    </a:lnTo>
                    <a:lnTo>
                      <a:pt x="1086" y="62703"/>
                    </a:lnTo>
                    <a:lnTo>
                      <a:pt x="23072" y="62703"/>
                    </a:lnTo>
                    <a:lnTo>
                      <a:pt x="23886" y="62160"/>
                    </a:lnTo>
                    <a:lnTo>
                      <a:pt x="24429" y="61345"/>
                    </a:lnTo>
                    <a:lnTo>
                      <a:pt x="24429" y="59988"/>
                    </a:lnTo>
                    <a:lnTo>
                      <a:pt x="24429" y="57002"/>
                    </a:lnTo>
                    <a:lnTo>
                      <a:pt x="24972" y="53745"/>
                    </a:lnTo>
                    <a:lnTo>
                      <a:pt x="25515" y="50759"/>
                    </a:lnTo>
                    <a:lnTo>
                      <a:pt x="26058" y="47773"/>
                    </a:lnTo>
                    <a:lnTo>
                      <a:pt x="27686" y="42888"/>
                    </a:lnTo>
                    <a:lnTo>
                      <a:pt x="29315" y="38273"/>
                    </a:lnTo>
                    <a:lnTo>
                      <a:pt x="31758" y="34473"/>
                    </a:lnTo>
                    <a:lnTo>
                      <a:pt x="33115" y="32573"/>
                    </a:lnTo>
                    <a:lnTo>
                      <a:pt x="34472" y="30673"/>
                    </a:lnTo>
                    <a:lnTo>
                      <a:pt x="36101" y="29044"/>
                    </a:lnTo>
                    <a:lnTo>
                      <a:pt x="37730" y="27687"/>
                    </a:lnTo>
                    <a:lnTo>
                      <a:pt x="39630" y="26330"/>
                    </a:lnTo>
                    <a:lnTo>
                      <a:pt x="41530" y="24973"/>
                    </a:lnTo>
                    <a:lnTo>
                      <a:pt x="43701" y="23887"/>
                    </a:lnTo>
                    <a:lnTo>
                      <a:pt x="45873" y="23073"/>
                    </a:lnTo>
                    <a:lnTo>
                      <a:pt x="48316" y="22258"/>
                    </a:lnTo>
                    <a:lnTo>
                      <a:pt x="51030" y="21444"/>
                    </a:lnTo>
                    <a:lnTo>
                      <a:pt x="54287" y="20901"/>
                    </a:lnTo>
                    <a:lnTo>
                      <a:pt x="57544" y="20358"/>
                    </a:lnTo>
                    <a:lnTo>
                      <a:pt x="61073" y="20087"/>
                    </a:lnTo>
                    <a:lnTo>
                      <a:pt x="64330" y="20087"/>
                    </a:lnTo>
                    <a:lnTo>
                      <a:pt x="67859" y="20358"/>
                    </a:lnTo>
                    <a:lnTo>
                      <a:pt x="71116" y="20901"/>
                    </a:lnTo>
                    <a:lnTo>
                      <a:pt x="74373" y="21444"/>
                    </a:lnTo>
                    <a:lnTo>
                      <a:pt x="77631" y="22530"/>
                    </a:lnTo>
                    <a:lnTo>
                      <a:pt x="81974" y="24158"/>
                    </a:lnTo>
                    <a:lnTo>
                      <a:pt x="85774" y="26330"/>
                    </a:lnTo>
                    <a:lnTo>
                      <a:pt x="89302" y="28773"/>
                    </a:lnTo>
                    <a:lnTo>
                      <a:pt x="92017" y="31487"/>
                    </a:lnTo>
                    <a:lnTo>
                      <a:pt x="94460" y="35016"/>
                    </a:lnTo>
                    <a:lnTo>
                      <a:pt x="96360" y="38545"/>
                    </a:lnTo>
                    <a:lnTo>
                      <a:pt x="97717" y="42888"/>
                    </a:lnTo>
                    <a:lnTo>
                      <a:pt x="98803" y="47231"/>
                    </a:lnTo>
                    <a:lnTo>
                      <a:pt x="99074" y="51574"/>
                    </a:lnTo>
                    <a:lnTo>
                      <a:pt x="99074" y="55917"/>
                    </a:lnTo>
                    <a:lnTo>
                      <a:pt x="98803" y="60260"/>
                    </a:lnTo>
                    <a:lnTo>
                      <a:pt x="97988" y="64331"/>
                    </a:lnTo>
                    <a:lnTo>
                      <a:pt x="96903" y="68403"/>
                    </a:lnTo>
                    <a:lnTo>
                      <a:pt x="95274" y="72474"/>
                    </a:lnTo>
                    <a:lnTo>
                      <a:pt x="93374" y="76274"/>
                    </a:lnTo>
                    <a:lnTo>
                      <a:pt x="90931" y="80075"/>
                    </a:lnTo>
                    <a:lnTo>
                      <a:pt x="87402" y="84689"/>
                    </a:lnTo>
                    <a:lnTo>
                      <a:pt x="83331" y="89032"/>
                    </a:lnTo>
                    <a:lnTo>
                      <a:pt x="79259" y="92832"/>
                    </a:lnTo>
                    <a:lnTo>
                      <a:pt x="74916" y="96904"/>
                    </a:lnTo>
                    <a:lnTo>
                      <a:pt x="68130" y="103147"/>
                    </a:lnTo>
                    <a:lnTo>
                      <a:pt x="64873" y="106404"/>
                    </a:lnTo>
                    <a:lnTo>
                      <a:pt x="61887" y="109661"/>
                    </a:lnTo>
                    <a:lnTo>
                      <a:pt x="59987" y="112104"/>
                    </a:lnTo>
                    <a:lnTo>
                      <a:pt x="58359" y="114276"/>
                    </a:lnTo>
                    <a:lnTo>
                      <a:pt x="57002" y="116719"/>
                    </a:lnTo>
                    <a:lnTo>
                      <a:pt x="55644" y="119162"/>
                    </a:lnTo>
                    <a:lnTo>
                      <a:pt x="53473" y="124048"/>
                    </a:lnTo>
                    <a:lnTo>
                      <a:pt x="51844" y="129205"/>
                    </a:lnTo>
                    <a:lnTo>
                      <a:pt x="50759" y="134634"/>
                    </a:lnTo>
                    <a:lnTo>
                      <a:pt x="50216" y="139791"/>
                    </a:lnTo>
                    <a:lnTo>
                      <a:pt x="49673" y="145491"/>
                    </a:lnTo>
                    <a:lnTo>
                      <a:pt x="49401" y="150920"/>
                    </a:lnTo>
                    <a:lnTo>
                      <a:pt x="49673" y="151734"/>
                    </a:lnTo>
                    <a:lnTo>
                      <a:pt x="49944" y="152006"/>
                    </a:lnTo>
                    <a:lnTo>
                      <a:pt x="51301" y="152277"/>
                    </a:lnTo>
                    <a:lnTo>
                      <a:pt x="60530" y="152277"/>
                    </a:lnTo>
                    <a:lnTo>
                      <a:pt x="64602" y="152006"/>
                    </a:lnTo>
                    <a:lnTo>
                      <a:pt x="68673" y="152277"/>
                    </a:lnTo>
                    <a:lnTo>
                      <a:pt x="70030" y="152277"/>
                    </a:lnTo>
                    <a:lnTo>
                      <a:pt x="71116" y="151734"/>
                    </a:lnTo>
                    <a:lnTo>
                      <a:pt x="71659" y="150920"/>
                    </a:lnTo>
                    <a:lnTo>
                      <a:pt x="71659" y="149291"/>
                    </a:lnTo>
                    <a:lnTo>
                      <a:pt x="71931" y="144134"/>
                    </a:lnTo>
                    <a:lnTo>
                      <a:pt x="72745" y="139248"/>
                    </a:lnTo>
                    <a:lnTo>
                      <a:pt x="73831" y="134362"/>
                    </a:lnTo>
                    <a:lnTo>
                      <a:pt x="75459" y="130019"/>
                    </a:lnTo>
                    <a:lnTo>
                      <a:pt x="77631" y="125676"/>
                    </a:lnTo>
                    <a:lnTo>
                      <a:pt x="80074" y="121333"/>
                    </a:lnTo>
                    <a:lnTo>
                      <a:pt x="83331" y="117533"/>
                    </a:lnTo>
                    <a:lnTo>
                      <a:pt x="86860" y="113733"/>
                    </a:lnTo>
                    <a:lnTo>
                      <a:pt x="97174" y="104504"/>
                    </a:lnTo>
                    <a:lnTo>
                      <a:pt x="103146" y="98804"/>
                    </a:lnTo>
                    <a:lnTo>
                      <a:pt x="108574" y="92832"/>
                    </a:lnTo>
                    <a:lnTo>
                      <a:pt x="111289" y="89846"/>
                    </a:lnTo>
                    <a:lnTo>
                      <a:pt x="113732" y="86589"/>
                    </a:lnTo>
                    <a:lnTo>
                      <a:pt x="115903" y="83060"/>
                    </a:lnTo>
                    <a:lnTo>
                      <a:pt x="118075" y="79532"/>
                    </a:lnTo>
                    <a:lnTo>
                      <a:pt x="120518" y="74646"/>
                    </a:lnTo>
                    <a:lnTo>
                      <a:pt x="122418" y="69760"/>
                    </a:lnTo>
                    <a:lnTo>
                      <a:pt x="123775" y="64331"/>
                    </a:lnTo>
                    <a:lnTo>
                      <a:pt x="124589" y="58902"/>
                    </a:lnTo>
                    <a:lnTo>
                      <a:pt x="125132" y="53202"/>
                    </a:lnTo>
                    <a:lnTo>
                      <a:pt x="124861" y="47773"/>
                    </a:lnTo>
                    <a:lnTo>
                      <a:pt x="124046" y="42073"/>
                    </a:lnTo>
                    <a:lnTo>
                      <a:pt x="122689" y="36645"/>
                    </a:lnTo>
                    <a:lnTo>
                      <a:pt x="120789" y="31487"/>
                    </a:lnTo>
                    <a:lnTo>
                      <a:pt x="119432" y="28773"/>
                    </a:lnTo>
                    <a:lnTo>
                      <a:pt x="118075" y="26330"/>
                    </a:lnTo>
                    <a:lnTo>
                      <a:pt x="116717" y="23887"/>
                    </a:lnTo>
                    <a:lnTo>
                      <a:pt x="114817" y="21444"/>
                    </a:lnTo>
                    <a:lnTo>
                      <a:pt x="112917" y="19273"/>
                    </a:lnTo>
                    <a:lnTo>
                      <a:pt x="111017" y="17101"/>
                    </a:lnTo>
                    <a:lnTo>
                      <a:pt x="108846" y="14930"/>
                    </a:lnTo>
                    <a:lnTo>
                      <a:pt x="106403" y="13029"/>
                    </a:lnTo>
                    <a:lnTo>
                      <a:pt x="103689" y="11129"/>
                    </a:lnTo>
                    <a:lnTo>
                      <a:pt x="100974" y="9229"/>
                    </a:lnTo>
                    <a:lnTo>
                      <a:pt x="98260" y="7601"/>
                    </a:lnTo>
                    <a:lnTo>
                      <a:pt x="95003" y="6244"/>
                    </a:lnTo>
                    <a:lnTo>
                      <a:pt x="91745" y="4615"/>
                    </a:lnTo>
                    <a:lnTo>
                      <a:pt x="88217" y="3529"/>
                    </a:lnTo>
                    <a:lnTo>
                      <a:pt x="84145" y="2172"/>
                    </a:lnTo>
                    <a:lnTo>
                      <a:pt x="79802" y="1358"/>
                    </a:lnTo>
                    <a:lnTo>
                      <a:pt x="75459" y="543"/>
                    </a:lnTo>
                    <a:lnTo>
                      <a:pt x="71116" y="0"/>
                    </a:ln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SzPts val="1400"/>
                </a:pPr>
                <a:endParaRPr sz="1050">
                  <a:solidFill>
                    <a:srgbClr val="000000"/>
                  </a:solidFill>
                  <a:latin typeface="Arial"/>
                  <a:ea typeface="Arial"/>
                  <a:cs typeface="Arial"/>
                  <a:sym typeface="Arial"/>
                </a:endParaRPr>
              </a:p>
            </p:txBody>
          </p:sp>
          <p:sp>
            <p:nvSpPr>
              <p:cNvPr id="520" name="Google Shape;520;g193b087b2a6_0_5"/>
              <p:cNvSpPr/>
              <p:nvPr/>
            </p:nvSpPr>
            <p:spPr>
              <a:xfrm>
                <a:off x="3440150" y="4703275"/>
                <a:ext cx="637900" cy="773600"/>
              </a:xfrm>
              <a:custGeom>
                <a:avLst/>
                <a:gdLst/>
                <a:ahLst/>
                <a:cxnLst/>
                <a:rect l="l" t="t" r="r" b="b"/>
                <a:pathLst>
                  <a:path w="25516" h="30944" extrusionOk="0">
                    <a:moveTo>
                      <a:pt x="1086" y="0"/>
                    </a:moveTo>
                    <a:lnTo>
                      <a:pt x="272" y="543"/>
                    </a:lnTo>
                    <a:lnTo>
                      <a:pt x="1" y="1357"/>
                    </a:lnTo>
                    <a:lnTo>
                      <a:pt x="1" y="2443"/>
                    </a:lnTo>
                    <a:lnTo>
                      <a:pt x="1" y="28773"/>
                    </a:lnTo>
                    <a:lnTo>
                      <a:pt x="1" y="29858"/>
                    </a:lnTo>
                    <a:lnTo>
                      <a:pt x="272" y="30673"/>
                    </a:lnTo>
                    <a:lnTo>
                      <a:pt x="1086" y="30944"/>
                    </a:lnTo>
                    <a:lnTo>
                      <a:pt x="24430" y="30944"/>
                    </a:lnTo>
                    <a:lnTo>
                      <a:pt x="25244" y="30673"/>
                    </a:lnTo>
                    <a:lnTo>
                      <a:pt x="25516" y="29858"/>
                    </a:lnTo>
                    <a:lnTo>
                      <a:pt x="25516" y="28773"/>
                    </a:lnTo>
                    <a:lnTo>
                      <a:pt x="25516" y="15472"/>
                    </a:lnTo>
                    <a:lnTo>
                      <a:pt x="25516" y="2172"/>
                    </a:lnTo>
                    <a:lnTo>
                      <a:pt x="25516" y="1086"/>
                    </a:lnTo>
                    <a:lnTo>
                      <a:pt x="25244" y="543"/>
                    </a:lnTo>
                    <a:lnTo>
                      <a:pt x="24430" y="0"/>
                    </a:ln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SzPts val="1400"/>
                </a:pPr>
                <a:endParaRPr sz="1050">
                  <a:solidFill>
                    <a:srgbClr val="000000"/>
                  </a:solidFill>
                  <a:latin typeface="Arial"/>
                  <a:ea typeface="Arial"/>
                  <a:cs typeface="Arial"/>
                  <a:sym typeface="Arial"/>
                </a:endParaRPr>
              </a:p>
            </p:txBody>
          </p:sp>
        </p:grpSp>
      </p:grpSp>
      <p:grpSp>
        <p:nvGrpSpPr>
          <p:cNvPr id="521" name="Google Shape;521;g193b087b2a6_0_5"/>
          <p:cNvGrpSpPr/>
          <p:nvPr/>
        </p:nvGrpSpPr>
        <p:grpSpPr>
          <a:xfrm>
            <a:off x="6906746" y="2479303"/>
            <a:ext cx="529892" cy="529920"/>
            <a:chOff x="1064681" y="1244458"/>
            <a:chExt cx="368595" cy="368595"/>
          </a:xfrm>
        </p:grpSpPr>
        <p:sp>
          <p:nvSpPr>
            <p:cNvPr id="522" name="Google Shape;522;g193b087b2a6_0_5"/>
            <p:cNvSpPr/>
            <p:nvPr/>
          </p:nvSpPr>
          <p:spPr>
            <a:xfrm>
              <a:off x="1251814" y="1302960"/>
              <a:ext cx="66158" cy="189023"/>
            </a:xfrm>
            <a:custGeom>
              <a:avLst/>
              <a:gdLst/>
              <a:ahLst/>
              <a:cxnLst/>
              <a:rect l="l" t="t" r="r" b="b"/>
              <a:pathLst>
                <a:path w="66158" h="189023" extrusionOk="0">
                  <a:moveTo>
                    <a:pt x="0" y="0"/>
                  </a:moveTo>
                  <a:lnTo>
                    <a:pt x="0" y="119746"/>
                  </a:lnTo>
                  <a:lnTo>
                    <a:pt x="73057" y="198285"/>
                  </a:lnTo>
                </a:path>
              </a:pathLst>
            </a:custGeom>
            <a:noFill/>
            <a:ln w="19050" cap="flat" cmpd="sng">
              <a:solidFill>
                <a:schemeClr val="accent1"/>
              </a:solidFill>
              <a:prstDash val="solid"/>
              <a:miter lim="8000"/>
              <a:headEnd type="none" w="sm" len="sm"/>
              <a:tailEnd type="none" w="sm" len="sm"/>
            </a:ln>
          </p:spPr>
          <p:txBody>
            <a:bodyPr spcFirstLastPara="1" wrap="square" lIns="91425" tIns="45694" rIns="91425" bIns="45694" anchor="ctr" anchorCtr="0">
              <a:noAutofit/>
            </a:bodyPr>
            <a:lstStyle/>
            <a:p>
              <a:pPr>
                <a:buClr>
                  <a:srgbClr val="000000"/>
                </a:buClr>
                <a:buSzPts val="900"/>
              </a:pPr>
              <a:endParaRPr sz="675">
                <a:solidFill>
                  <a:srgbClr val="000000"/>
                </a:solidFill>
                <a:latin typeface="Helvetica Neue Light"/>
                <a:ea typeface="Helvetica Neue Light"/>
                <a:cs typeface="Helvetica Neue Light"/>
                <a:sym typeface="Helvetica Neue Light"/>
              </a:endParaRPr>
            </a:p>
          </p:txBody>
        </p:sp>
        <p:sp>
          <p:nvSpPr>
            <p:cNvPr id="523" name="Google Shape;523;g193b087b2a6_0_5"/>
            <p:cNvSpPr/>
            <p:nvPr/>
          </p:nvSpPr>
          <p:spPr>
            <a:xfrm>
              <a:off x="1064681" y="1244458"/>
              <a:ext cx="368595" cy="368595"/>
            </a:xfrm>
            <a:custGeom>
              <a:avLst/>
              <a:gdLst/>
              <a:ahLst/>
              <a:cxnLst/>
              <a:rect l="l" t="t" r="r" b="b"/>
              <a:pathLst>
                <a:path w="368595" h="368595" extrusionOk="0">
                  <a:moveTo>
                    <a:pt x="374266" y="187133"/>
                  </a:moveTo>
                  <a:cubicBezTo>
                    <a:pt x="374266" y="290484"/>
                    <a:pt x="290484" y="374266"/>
                    <a:pt x="187133" y="374266"/>
                  </a:cubicBezTo>
                  <a:cubicBezTo>
                    <a:pt x="83782" y="374266"/>
                    <a:pt x="0" y="290484"/>
                    <a:pt x="0" y="187133"/>
                  </a:cubicBezTo>
                  <a:cubicBezTo>
                    <a:pt x="0" y="83782"/>
                    <a:pt x="83782" y="0"/>
                    <a:pt x="187133" y="0"/>
                  </a:cubicBezTo>
                  <a:cubicBezTo>
                    <a:pt x="290484" y="0"/>
                    <a:pt x="374266" y="83782"/>
                    <a:pt x="374266" y="187133"/>
                  </a:cubicBezTo>
                  <a:close/>
                </a:path>
              </a:pathLst>
            </a:custGeom>
            <a:noFill/>
            <a:ln w="19050" cap="flat" cmpd="sng">
              <a:solidFill>
                <a:schemeClr val="accent1"/>
              </a:solidFill>
              <a:prstDash val="solid"/>
              <a:miter lim="8000"/>
              <a:headEnd type="none" w="sm" len="sm"/>
              <a:tailEnd type="none" w="sm" len="sm"/>
            </a:ln>
          </p:spPr>
          <p:txBody>
            <a:bodyPr spcFirstLastPara="1" wrap="square" lIns="91425" tIns="45694" rIns="91425" bIns="45694" anchor="ctr" anchorCtr="0">
              <a:noAutofit/>
            </a:bodyPr>
            <a:lstStyle/>
            <a:p>
              <a:pPr>
                <a:buClr>
                  <a:srgbClr val="000000"/>
                </a:buClr>
                <a:buSzPts val="900"/>
              </a:pPr>
              <a:endParaRPr sz="675">
                <a:solidFill>
                  <a:srgbClr val="000000"/>
                </a:solidFill>
                <a:latin typeface="Helvetica Neue Light"/>
                <a:ea typeface="Helvetica Neue Light"/>
                <a:cs typeface="Helvetica Neue Light"/>
                <a:sym typeface="Helvetica Neue Light"/>
              </a:endParaRPr>
            </a:p>
          </p:txBody>
        </p:sp>
      </p:grpSp>
      <p:grpSp>
        <p:nvGrpSpPr>
          <p:cNvPr id="524" name="Google Shape;524;g193b087b2a6_0_5"/>
          <p:cNvGrpSpPr/>
          <p:nvPr/>
        </p:nvGrpSpPr>
        <p:grpSpPr>
          <a:xfrm>
            <a:off x="1656241" y="2454981"/>
            <a:ext cx="626279" cy="554092"/>
            <a:chOff x="1377094" y="913363"/>
            <a:chExt cx="371475" cy="371475"/>
          </a:xfrm>
        </p:grpSpPr>
        <p:sp>
          <p:nvSpPr>
            <p:cNvPr id="525" name="Google Shape;525;g193b087b2a6_0_5"/>
            <p:cNvSpPr/>
            <p:nvPr/>
          </p:nvSpPr>
          <p:spPr>
            <a:xfrm>
              <a:off x="1543781" y="1174253"/>
              <a:ext cx="38100" cy="66675"/>
            </a:xfrm>
            <a:custGeom>
              <a:avLst/>
              <a:gdLst/>
              <a:ahLst/>
              <a:cxnLst/>
              <a:rect l="l" t="t" r="r" b="b"/>
              <a:pathLst>
                <a:path w="38100" h="66675" extrusionOk="0">
                  <a:moveTo>
                    <a:pt x="19050" y="19050"/>
                  </a:moveTo>
                  <a:lnTo>
                    <a:pt x="19050" y="56769"/>
                  </a:lnTo>
                </a:path>
              </a:pathLst>
            </a:custGeom>
            <a:noFill/>
            <a:ln w="19050" cap="flat" cmpd="sng">
              <a:solidFill>
                <a:schemeClr val="accent1"/>
              </a:solidFill>
              <a:prstDash val="solid"/>
              <a:miter lim="8000"/>
              <a:headEnd type="none" w="sm" len="sm"/>
              <a:tailEnd type="none" w="sm" len="sm"/>
            </a:ln>
          </p:spPr>
          <p:txBody>
            <a:bodyPr spcFirstLastPara="1" wrap="square" lIns="91425" tIns="45694" rIns="91425" bIns="45694" anchor="ctr" anchorCtr="0">
              <a:noAutofit/>
            </a:bodyPr>
            <a:lstStyle/>
            <a:p>
              <a:pPr>
                <a:buClr>
                  <a:srgbClr val="000000"/>
                </a:buClr>
                <a:buSzPts val="900"/>
              </a:pPr>
              <a:endParaRPr sz="675">
                <a:solidFill>
                  <a:srgbClr val="000000"/>
                </a:solidFill>
                <a:latin typeface="Helvetica Neue Light"/>
                <a:ea typeface="Helvetica Neue Light"/>
                <a:cs typeface="Helvetica Neue Light"/>
                <a:sym typeface="Helvetica Neue Light"/>
              </a:endParaRPr>
            </a:p>
          </p:txBody>
        </p:sp>
        <p:sp>
          <p:nvSpPr>
            <p:cNvPr id="526" name="Google Shape;526;g193b087b2a6_0_5"/>
            <p:cNvSpPr/>
            <p:nvPr/>
          </p:nvSpPr>
          <p:spPr>
            <a:xfrm>
              <a:off x="1543781" y="1020234"/>
              <a:ext cx="38100" cy="152400"/>
            </a:xfrm>
            <a:custGeom>
              <a:avLst/>
              <a:gdLst/>
              <a:ahLst/>
              <a:cxnLst/>
              <a:rect l="l" t="t" r="r" b="b"/>
              <a:pathLst>
                <a:path w="38100" h="152400" extrusionOk="0">
                  <a:moveTo>
                    <a:pt x="19050" y="19050"/>
                  </a:moveTo>
                  <a:lnTo>
                    <a:pt x="19050" y="135446"/>
                  </a:lnTo>
                </a:path>
              </a:pathLst>
            </a:custGeom>
            <a:noFill/>
            <a:ln w="19050" cap="flat" cmpd="sng">
              <a:solidFill>
                <a:schemeClr val="accent1"/>
              </a:solidFill>
              <a:prstDash val="solid"/>
              <a:miter lim="8000"/>
              <a:headEnd type="none" w="sm" len="sm"/>
              <a:tailEnd type="none" w="sm" len="sm"/>
            </a:ln>
          </p:spPr>
          <p:txBody>
            <a:bodyPr spcFirstLastPara="1" wrap="square" lIns="91425" tIns="45694" rIns="91425" bIns="45694" anchor="ctr" anchorCtr="0">
              <a:noAutofit/>
            </a:bodyPr>
            <a:lstStyle/>
            <a:p>
              <a:pPr>
                <a:buClr>
                  <a:srgbClr val="000000"/>
                </a:buClr>
                <a:buSzPts val="900"/>
              </a:pPr>
              <a:endParaRPr sz="675">
                <a:solidFill>
                  <a:srgbClr val="000000"/>
                </a:solidFill>
                <a:latin typeface="Helvetica Neue Light"/>
                <a:ea typeface="Helvetica Neue Light"/>
                <a:cs typeface="Helvetica Neue Light"/>
                <a:sym typeface="Helvetica Neue Light"/>
              </a:endParaRPr>
            </a:p>
          </p:txBody>
        </p:sp>
        <p:sp>
          <p:nvSpPr>
            <p:cNvPr id="527" name="Google Shape;527;g193b087b2a6_0_5"/>
            <p:cNvSpPr/>
            <p:nvPr/>
          </p:nvSpPr>
          <p:spPr>
            <a:xfrm>
              <a:off x="1377094" y="913363"/>
              <a:ext cx="371475" cy="371475"/>
            </a:xfrm>
            <a:custGeom>
              <a:avLst/>
              <a:gdLst/>
              <a:ahLst/>
              <a:cxnLst/>
              <a:rect l="l" t="t" r="r" b="b"/>
              <a:pathLst>
                <a:path w="371475" h="371475" extrusionOk="0">
                  <a:moveTo>
                    <a:pt x="185738" y="19050"/>
                  </a:moveTo>
                  <a:lnTo>
                    <a:pt x="355092" y="352520"/>
                  </a:lnTo>
                  <a:lnTo>
                    <a:pt x="19050" y="352520"/>
                  </a:lnTo>
                  <a:lnTo>
                    <a:pt x="185738" y="19050"/>
                  </a:lnTo>
                  <a:close/>
                </a:path>
              </a:pathLst>
            </a:custGeom>
            <a:noFill/>
            <a:ln w="19050" cap="flat" cmpd="sng">
              <a:solidFill>
                <a:schemeClr val="accent1"/>
              </a:solidFill>
              <a:prstDash val="solid"/>
              <a:miter lim="8000"/>
              <a:headEnd type="none" w="sm" len="sm"/>
              <a:tailEnd type="none" w="sm" len="sm"/>
            </a:ln>
          </p:spPr>
          <p:txBody>
            <a:bodyPr spcFirstLastPara="1" wrap="square" lIns="91425" tIns="45694" rIns="91425" bIns="45694" anchor="ctr" anchorCtr="0">
              <a:noAutofit/>
            </a:bodyPr>
            <a:lstStyle/>
            <a:p>
              <a:pPr>
                <a:buClr>
                  <a:srgbClr val="000000"/>
                </a:buClr>
                <a:buSzPts val="900"/>
              </a:pPr>
              <a:endParaRPr sz="675">
                <a:solidFill>
                  <a:srgbClr val="000000"/>
                </a:solidFill>
                <a:latin typeface="Helvetica Neue Light"/>
                <a:ea typeface="Helvetica Neue Light"/>
                <a:cs typeface="Helvetica Neue Light"/>
                <a:sym typeface="Helvetica Neue Light"/>
              </a:endParaRPr>
            </a:p>
          </p:txBody>
        </p:sp>
      </p:grpSp>
      <p:sp>
        <p:nvSpPr>
          <p:cNvPr id="528" name="Google Shape;528;g193b087b2a6_0_5"/>
          <p:cNvSpPr txBox="1">
            <a:spLocks noGrp="1"/>
          </p:cNvSpPr>
          <p:nvPr>
            <p:ph type="title"/>
          </p:nvPr>
        </p:nvSpPr>
        <p:spPr>
          <a:xfrm>
            <a:off x="457200" y="1067562"/>
            <a:ext cx="8229600" cy="554175"/>
          </a:xfrm>
          <a:prstGeom prst="rect">
            <a:avLst/>
          </a:prstGeom>
          <a:noFill/>
          <a:ln>
            <a:noFill/>
          </a:ln>
        </p:spPr>
        <p:txBody>
          <a:bodyPr spcFirstLastPara="1" vert="horz" wrap="square" lIns="91425" tIns="91425" rIns="91425" bIns="91425" rtlCol="0" anchor="t" anchorCtr="0">
            <a:noAutofit/>
          </a:bodyPr>
          <a:lstStyle/>
          <a:p>
            <a:r>
              <a:rPr lang="en-U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
                  </a:ext>
                </a:extLst>
              </a:rPr>
              <a:t>Digital</a:t>
            </a:r>
            <a:r>
              <a:rPr lang="en-US"/>
              <a:t> Transformation is Hard</a:t>
            </a:r>
            <a:endParaRPr sz="2175"/>
          </a:p>
          <a:p>
            <a:r>
              <a:rPr lang="en-US" sz="2175"/>
              <a:t>Teams are under pressure to deliver</a:t>
            </a:r>
            <a:endParaRPr sz="2175"/>
          </a:p>
        </p:txBody>
      </p:sp>
      <p:grpSp>
        <p:nvGrpSpPr>
          <p:cNvPr id="529" name="Google Shape;529;g193b087b2a6_0_5"/>
          <p:cNvGrpSpPr/>
          <p:nvPr/>
        </p:nvGrpSpPr>
        <p:grpSpPr>
          <a:xfrm>
            <a:off x="840379" y="4749981"/>
            <a:ext cx="2269743" cy="526094"/>
            <a:chOff x="840400" y="3837325"/>
            <a:chExt cx="2269800" cy="526107"/>
          </a:xfrm>
        </p:grpSpPr>
        <p:sp>
          <p:nvSpPr>
            <p:cNvPr id="530" name="Google Shape;530;g193b087b2a6_0_5"/>
            <p:cNvSpPr txBox="1"/>
            <p:nvPr/>
          </p:nvSpPr>
          <p:spPr>
            <a:xfrm>
              <a:off x="840400" y="3981425"/>
              <a:ext cx="2269800" cy="382007"/>
            </a:xfrm>
            <a:prstGeom prst="rect">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algn="ctr">
                <a:lnSpc>
                  <a:spcPct val="90000"/>
                </a:lnSpc>
                <a:buClr>
                  <a:srgbClr val="000000"/>
                </a:buClr>
                <a:buSzPts val="1900"/>
              </a:pPr>
              <a:r>
                <a:rPr lang="en-US" sz="1425">
                  <a:solidFill>
                    <a:srgbClr val="FFE664"/>
                  </a:solidFill>
                  <a:latin typeface="Helvetica Neue Light"/>
                  <a:ea typeface="Helvetica Neue Light"/>
                  <a:cs typeface="Helvetica Neue Light"/>
                  <a:sym typeface="Helvetica Neue Light"/>
                </a:rPr>
                <a:t>Reduce noise </a:t>
              </a:r>
              <a:endParaRPr sz="1425">
                <a:solidFill>
                  <a:srgbClr val="FFE664"/>
                </a:solidFill>
                <a:latin typeface="Helvetica Neue Light"/>
                <a:ea typeface="Helvetica Neue Light"/>
                <a:cs typeface="Helvetica Neue Light"/>
                <a:sym typeface="Helvetica Neue Light"/>
              </a:endParaRPr>
            </a:p>
          </p:txBody>
        </p:sp>
        <p:sp>
          <p:nvSpPr>
            <p:cNvPr id="531" name="Google Shape;531;g193b087b2a6_0_5"/>
            <p:cNvSpPr/>
            <p:nvPr/>
          </p:nvSpPr>
          <p:spPr>
            <a:xfrm>
              <a:off x="1821400" y="3837325"/>
              <a:ext cx="307800" cy="1635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a:buClr>
                  <a:srgbClr val="000000"/>
                </a:buClr>
                <a:buSzPts val="1400"/>
              </a:pPr>
              <a:endParaRPr sz="1050">
                <a:solidFill>
                  <a:srgbClr val="000000"/>
                </a:solidFill>
                <a:latin typeface="Arial"/>
                <a:ea typeface="Arial"/>
                <a:cs typeface="Arial"/>
                <a:sym typeface="Arial"/>
              </a:endParaRPr>
            </a:p>
          </p:txBody>
        </p:sp>
      </p:grpSp>
      <p:grpSp>
        <p:nvGrpSpPr>
          <p:cNvPr id="532" name="Google Shape;532;g193b087b2a6_0_5"/>
          <p:cNvGrpSpPr/>
          <p:nvPr/>
        </p:nvGrpSpPr>
        <p:grpSpPr>
          <a:xfrm>
            <a:off x="3438589" y="4749981"/>
            <a:ext cx="2269743" cy="526094"/>
            <a:chOff x="3438675" y="3837325"/>
            <a:chExt cx="2269800" cy="526107"/>
          </a:xfrm>
        </p:grpSpPr>
        <p:sp>
          <p:nvSpPr>
            <p:cNvPr id="533" name="Google Shape;533;g193b087b2a6_0_5"/>
            <p:cNvSpPr txBox="1"/>
            <p:nvPr/>
          </p:nvSpPr>
          <p:spPr>
            <a:xfrm>
              <a:off x="3438675" y="3981425"/>
              <a:ext cx="2269800" cy="382007"/>
            </a:xfrm>
            <a:prstGeom prst="rect">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algn="ctr">
                <a:lnSpc>
                  <a:spcPct val="90000"/>
                </a:lnSpc>
                <a:buClr>
                  <a:srgbClr val="000000"/>
                </a:buClr>
                <a:buSzPts val="1900"/>
              </a:pPr>
              <a:r>
                <a:rPr lang="en-US" sz="1425">
                  <a:solidFill>
                    <a:srgbClr val="FFE664"/>
                  </a:solidFill>
                  <a:latin typeface="Helvetica Neue Light"/>
                  <a:ea typeface="Helvetica Neue Light"/>
                  <a:cs typeface="Helvetica Neue Light"/>
                  <a:sym typeface="Helvetica Neue Light"/>
                </a:rPr>
                <a:t>Reduce time to resolution</a:t>
              </a:r>
              <a:endParaRPr sz="1425">
                <a:solidFill>
                  <a:srgbClr val="FFE664"/>
                </a:solidFill>
                <a:latin typeface="Helvetica Neue Light"/>
                <a:ea typeface="Helvetica Neue Light"/>
                <a:cs typeface="Helvetica Neue Light"/>
                <a:sym typeface="Helvetica Neue Light"/>
              </a:endParaRPr>
            </a:p>
          </p:txBody>
        </p:sp>
        <p:sp>
          <p:nvSpPr>
            <p:cNvPr id="534" name="Google Shape;534;g193b087b2a6_0_5"/>
            <p:cNvSpPr/>
            <p:nvPr/>
          </p:nvSpPr>
          <p:spPr>
            <a:xfrm>
              <a:off x="4419675" y="3837325"/>
              <a:ext cx="307800" cy="1635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a:buClr>
                  <a:srgbClr val="000000"/>
                </a:buClr>
                <a:buSzPts val="1600"/>
              </a:pPr>
              <a:endParaRPr sz="1200">
                <a:solidFill>
                  <a:srgbClr val="000000"/>
                </a:solidFill>
                <a:latin typeface="Arial"/>
                <a:ea typeface="Arial"/>
                <a:cs typeface="Arial"/>
                <a:sym typeface="Arial"/>
              </a:endParaRPr>
            </a:p>
          </p:txBody>
        </p:sp>
      </p:grpSp>
      <p:grpSp>
        <p:nvGrpSpPr>
          <p:cNvPr id="535" name="Google Shape;535;g193b087b2a6_0_5"/>
          <p:cNvGrpSpPr/>
          <p:nvPr/>
        </p:nvGrpSpPr>
        <p:grpSpPr>
          <a:xfrm>
            <a:off x="6036699" y="4694479"/>
            <a:ext cx="2269743" cy="578186"/>
            <a:chOff x="6036850" y="3837325"/>
            <a:chExt cx="2269800" cy="578200"/>
          </a:xfrm>
        </p:grpSpPr>
        <p:sp>
          <p:nvSpPr>
            <p:cNvPr id="536" name="Google Shape;536;g193b087b2a6_0_5"/>
            <p:cNvSpPr txBox="1"/>
            <p:nvPr/>
          </p:nvSpPr>
          <p:spPr>
            <a:xfrm>
              <a:off x="6036850" y="3985625"/>
              <a:ext cx="2269800" cy="429900"/>
            </a:xfrm>
            <a:prstGeom prst="rect">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algn="ctr">
                <a:buClr>
                  <a:srgbClr val="000000"/>
                </a:buClr>
                <a:buSzPts val="1900"/>
              </a:pPr>
              <a:r>
                <a:rPr lang="en-US" sz="1425">
                  <a:solidFill>
                    <a:srgbClr val="FFE664"/>
                  </a:solidFill>
                  <a:latin typeface="Helvetica Neue Light"/>
                  <a:ea typeface="Helvetica Neue Light"/>
                  <a:cs typeface="Helvetica Neue Light"/>
                  <a:sym typeface="Helvetica Neue Light"/>
                </a:rPr>
                <a:t>Remove toil</a:t>
              </a:r>
              <a:endParaRPr sz="1425">
                <a:solidFill>
                  <a:srgbClr val="FFE664"/>
                </a:solidFill>
                <a:latin typeface="Helvetica Neue Light"/>
                <a:ea typeface="Helvetica Neue Light"/>
                <a:cs typeface="Helvetica Neue Light"/>
                <a:sym typeface="Helvetica Neue Light"/>
              </a:endParaRPr>
            </a:p>
          </p:txBody>
        </p:sp>
        <p:sp>
          <p:nvSpPr>
            <p:cNvPr id="537" name="Google Shape;537;g193b087b2a6_0_5"/>
            <p:cNvSpPr/>
            <p:nvPr/>
          </p:nvSpPr>
          <p:spPr>
            <a:xfrm>
              <a:off x="7017850" y="3837325"/>
              <a:ext cx="307800" cy="1635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a:buClr>
                  <a:srgbClr val="000000"/>
                </a:buClr>
                <a:buSzPts val="1400"/>
              </a:pPr>
              <a:endParaRPr sz="1050">
                <a:solidFill>
                  <a:srgbClr val="000000"/>
                </a:solidFill>
                <a:latin typeface="Arial"/>
                <a:ea typeface="Arial"/>
                <a:cs typeface="Arial"/>
                <a:sym typeface="Arial"/>
              </a:endParaRPr>
            </a:p>
          </p:txBody>
        </p:sp>
      </p:grpSp>
      <p:sp>
        <p:nvSpPr>
          <p:cNvPr id="538" name="Google Shape;538;g193b087b2a6_0_5"/>
          <p:cNvSpPr txBox="1"/>
          <p:nvPr/>
        </p:nvSpPr>
        <p:spPr>
          <a:xfrm>
            <a:off x="1211225" y="5626101"/>
            <a:ext cx="7280775" cy="311593"/>
          </a:xfrm>
          <a:prstGeom prst="rect">
            <a:avLst/>
          </a:prstGeom>
          <a:noFill/>
          <a:ln>
            <a:noFill/>
          </a:ln>
        </p:spPr>
        <p:txBody>
          <a:bodyPr spcFirstLastPara="1" wrap="square" lIns="91425" tIns="91425" rIns="91425" bIns="91425" anchor="t" anchorCtr="0">
            <a:spAutoFit/>
          </a:bodyPr>
          <a:lstStyle/>
          <a:p>
            <a:pPr>
              <a:buClr>
                <a:srgbClr val="000000"/>
              </a:buClr>
              <a:buSzPts val="1100"/>
            </a:pPr>
            <a:r>
              <a:rPr lang="en-US" sz="825">
                <a:solidFill>
                  <a:srgbClr val="000000"/>
                </a:solidFill>
                <a:latin typeface="Helvetica Neue Light"/>
                <a:ea typeface="Helvetica Neue Light"/>
                <a:cs typeface="Helvetica Neue Light"/>
                <a:sym typeface="Helvetica Neue Light"/>
              </a:rPr>
              <a:t>Source: Digital Pressures in 2020: 2020/21 Global Developer and IT Operations Report</a:t>
            </a:r>
            <a:endParaRPr sz="825">
              <a:solidFill>
                <a:srgbClr val="000000"/>
              </a:solidFill>
              <a:latin typeface="Helvetica Neue Light"/>
              <a:ea typeface="Helvetica Neue Light"/>
              <a:cs typeface="Helvetica Neue Light"/>
              <a:sym typeface="Helvetica Neue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
                                        </p:tgtEl>
                                        <p:attrNameLst>
                                          <p:attrName>style.visibility</p:attrName>
                                        </p:attrNameLst>
                                      </p:cBhvr>
                                      <p:to>
                                        <p:strVal val="visible"/>
                                      </p:to>
                                    </p:set>
                                    <p:animEffect transition="in" filter="fade">
                                      <p:cBhvr>
                                        <p:cTn id="7" dur="1000"/>
                                        <p:tgtEl>
                                          <p:spTgt spid="5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1"/>
                                        </p:tgtEl>
                                        <p:attrNameLst>
                                          <p:attrName>style.visibility</p:attrName>
                                        </p:attrNameLst>
                                      </p:cBhvr>
                                      <p:to>
                                        <p:strVal val="visible"/>
                                      </p:to>
                                    </p:set>
                                    <p:animEffect transition="in" filter="fade">
                                      <p:cBhvr>
                                        <p:cTn id="12" dur="1000"/>
                                        <p:tgtEl>
                                          <p:spTgt spid="5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3"/>
                                        </p:tgtEl>
                                        <p:attrNameLst>
                                          <p:attrName>style.visibility</p:attrName>
                                        </p:attrNameLst>
                                      </p:cBhvr>
                                      <p:to>
                                        <p:strVal val="visible"/>
                                      </p:to>
                                    </p:set>
                                    <p:animEffect transition="in" filter="fade">
                                      <p:cBhvr>
                                        <p:cTn id="17" dur="1000"/>
                                        <p:tgtEl>
                                          <p:spTgt spid="5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29"/>
                                        </p:tgtEl>
                                        <p:attrNameLst>
                                          <p:attrName>style.visibility</p:attrName>
                                        </p:attrNameLst>
                                      </p:cBhvr>
                                      <p:to>
                                        <p:strVal val="visible"/>
                                      </p:to>
                                    </p:set>
                                    <p:animEffect transition="in" filter="fade">
                                      <p:cBhvr>
                                        <p:cTn id="22" dur="1000"/>
                                        <p:tgtEl>
                                          <p:spTgt spid="529"/>
                                        </p:tgtEl>
                                      </p:cBhvr>
                                    </p:animEffect>
                                  </p:childTnLst>
                                </p:cTn>
                              </p:par>
                              <p:par>
                                <p:cTn id="23" presetID="10" presetClass="entr" presetSubtype="0" fill="hold" nodeType="withEffect">
                                  <p:stCondLst>
                                    <p:cond delay="0"/>
                                  </p:stCondLst>
                                  <p:childTnLst>
                                    <p:set>
                                      <p:cBhvr>
                                        <p:cTn id="24" dur="1" fill="hold">
                                          <p:stCondLst>
                                            <p:cond delay="0"/>
                                          </p:stCondLst>
                                        </p:cTn>
                                        <p:tgtEl>
                                          <p:spTgt spid="532"/>
                                        </p:tgtEl>
                                        <p:attrNameLst>
                                          <p:attrName>style.visibility</p:attrName>
                                        </p:attrNameLst>
                                      </p:cBhvr>
                                      <p:to>
                                        <p:strVal val="visible"/>
                                      </p:to>
                                    </p:set>
                                    <p:animEffect transition="in" filter="fade">
                                      <p:cBhvr>
                                        <p:cTn id="25" dur="1000"/>
                                        <p:tgtEl>
                                          <p:spTgt spid="532"/>
                                        </p:tgtEl>
                                      </p:cBhvr>
                                    </p:animEffect>
                                  </p:childTnLst>
                                </p:cTn>
                              </p:par>
                              <p:par>
                                <p:cTn id="26" presetID="10" presetClass="entr" presetSubtype="0" fill="hold" nodeType="withEffect">
                                  <p:stCondLst>
                                    <p:cond delay="0"/>
                                  </p:stCondLst>
                                  <p:childTnLst>
                                    <p:set>
                                      <p:cBhvr>
                                        <p:cTn id="27" dur="1" fill="hold">
                                          <p:stCondLst>
                                            <p:cond delay="0"/>
                                          </p:stCondLst>
                                        </p:cTn>
                                        <p:tgtEl>
                                          <p:spTgt spid="535"/>
                                        </p:tgtEl>
                                        <p:attrNameLst>
                                          <p:attrName>style.visibility</p:attrName>
                                        </p:attrNameLst>
                                      </p:cBhvr>
                                      <p:to>
                                        <p:strVal val="visible"/>
                                      </p:to>
                                    </p:set>
                                    <p:animEffect transition="in" filter="fade">
                                      <p:cBhvr>
                                        <p:cTn id="28" dur="1000"/>
                                        <p:tgtEl>
                                          <p:spTgt spid="5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g193b087b2a6_0_36"/>
          <p:cNvSpPr txBox="1">
            <a:spLocks noGrp="1"/>
          </p:cNvSpPr>
          <p:nvPr>
            <p:ph type="title"/>
          </p:nvPr>
        </p:nvSpPr>
        <p:spPr>
          <a:xfrm>
            <a:off x="457200" y="1239012"/>
            <a:ext cx="8229600" cy="554175"/>
          </a:xfrm>
          <a:prstGeom prst="rect">
            <a:avLst/>
          </a:prstGeom>
          <a:noFill/>
          <a:ln>
            <a:noFill/>
          </a:ln>
        </p:spPr>
        <p:txBody>
          <a:bodyPr spcFirstLastPara="1" vert="horz" wrap="square" lIns="91425" tIns="91425" rIns="91425" bIns="91425" rtlCol="0" anchor="ctr" anchorCtr="0">
            <a:noAutofit/>
          </a:bodyPr>
          <a:lstStyle/>
          <a:p>
            <a:pPr>
              <a:lnSpc>
                <a:spcPct val="90000"/>
              </a:lnSpc>
            </a:pPr>
            <a:r>
              <a:rPr lang="en-US" sz="2475"/>
              <a:t>A Needed Approach to AIOps </a:t>
            </a:r>
            <a:endParaRPr sz="2475"/>
          </a:p>
        </p:txBody>
      </p:sp>
      <p:sp>
        <p:nvSpPr>
          <p:cNvPr id="545" name="Google Shape;545;g193b087b2a6_0_36"/>
          <p:cNvSpPr txBox="1"/>
          <p:nvPr/>
        </p:nvSpPr>
        <p:spPr>
          <a:xfrm>
            <a:off x="457200" y="3569970"/>
            <a:ext cx="1920375" cy="1463175"/>
          </a:xfrm>
          <a:prstGeom prst="rect">
            <a:avLst/>
          </a:prstGeom>
          <a:noFill/>
          <a:ln>
            <a:noFill/>
          </a:ln>
        </p:spPr>
        <p:txBody>
          <a:bodyPr spcFirstLastPara="1" wrap="square" lIns="91425" tIns="91425" rIns="91425" bIns="91425" anchor="t" anchorCtr="0">
            <a:noAutofit/>
          </a:bodyPr>
          <a:lstStyle/>
          <a:p>
            <a:pPr>
              <a:buClr>
                <a:schemeClr val="dk1"/>
              </a:buClr>
              <a:buSzPts val="1900"/>
            </a:pPr>
            <a:r>
              <a:rPr lang="en-US" sz="1200">
                <a:solidFill>
                  <a:schemeClr val="dk1"/>
                </a:solidFill>
                <a:latin typeface="Helvetica Neue Light"/>
                <a:ea typeface="Helvetica Neue Light"/>
                <a:cs typeface="Helvetica Neue Light"/>
                <a:sym typeface="Helvetica Neue Light"/>
              </a:rPr>
              <a:t>We need low friction to quickly see results and show value to stakeholders</a:t>
            </a:r>
            <a:endParaRPr sz="1200">
              <a:solidFill>
                <a:srgbClr val="000000"/>
              </a:solidFill>
              <a:latin typeface="Arial"/>
              <a:ea typeface="Arial"/>
              <a:cs typeface="Arial"/>
              <a:sym typeface="Arial"/>
            </a:endParaRPr>
          </a:p>
        </p:txBody>
      </p:sp>
      <p:sp>
        <p:nvSpPr>
          <p:cNvPr id="546" name="Google Shape;546;g193b087b2a6_0_36"/>
          <p:cNvSpPr txBox="1"/>
          <p:nvPr/>
        </p:nvSpPr>
        <p:spPr>
          <a:xfrm>
            <a:off x="457199" y="2777490"/>
            <a:ext cx="1920375" cy="731475"/>
          </a:xfrm>
          <a:prstGeom prst="rect">
            <a:avLst/>
          </a:prstGeom>
          <a:noFill/>
          <a:ln>
            <a:noFill/>
          </a:ln>
        </p:spPr>
        <p:txBody>
          <a:bodyPr spcFirstLastPara="1" wrap="square" lIns="91425" tIns="91425" rIns="91425" bIns="91425" anchor="b" anchorCtr="0">
            <a:noAutofit/>
          </a:bodyPr>
          <a:lstStyle/>
          <a:p>
            <a:pPr>
              <a:buClr>
                <a:schemeClr val="accent1"/>
              </a:buClr>
              <a:buSzPts val="2400"/>
            </a:pPr>
            <a:r>
              <a:rPr lang="en-US" sz="1575">
                <a:solidFill>
                  <a:schemeClr val="accent1"/>
                </a:solidFill>
                <a:latin typeface="Helvetica Neue"/>
                <a:ea typeface="Helvetica Neue"/>
                <a:cs typeface="Helvetica Neue"/>
                <a:sym typeface="Helvetica Neue"/>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2"/>
                  </a:ext>
                </a:extLst>
              </a:rPr>
              <a:t>Easy</a:t>
            </a:r>
            <a:r>
              <a:rPr lang="en-US" sz="1575">
                <a:solidFill>
                  <a:schemeClr val="accent1"/>
                </a:solidFill>
                <a:latin typeface="Helvetica Neue"/>
                <a:ea typeface="Helvetica Neue"/>
                <a:cs typeface="Helvetica Neue"/>
                <a:sym typeface="Helvetica Neue"/>
              </a:rPr>
              <a:t> to </a:t>
            </a:r>
            <a:br>
              <a:rPr lang="en-US" sz="1575">
                <a:solidFill>
                  <a:schemeClr val="accent1"/>
                </a:solidFill>
                <a:latin typeface="Helvetica Neue"/>
                <a:ea typeface="Helvetica Neue"/>
                <a:cs typeface="Helvetica Neue"/>
                <a:sym typeface="Helvetica Neue"/>
              </a:rPr>
            </a:br>
            <a:r>
              <a:rPr lang="en-US" sz="1575">
                <a:solidFill>
                  <a:schemeClr val="accent1"/>
                </a:solidFill>
                <a:latin typeface="Helvetica Neue"/>
                <a:ea typeface="Helvetica Neue"/>
                <a:cs typeface="Helvetica Neue"/>
                <a:sym typeface="Helvetica Neue"/>
              </a:rPr>
              <a:t>Get Started</a:t>
            </a:r>
            <a:endParaRPr sz="1575">
              <a:solidFill>
                <a:srgbClr val="000000"/>
              </a:solidFill>
              <a:latin typeface="Arial"/>
              <a:ea typeface="Arial"/>
              <a:cs typeface="Arial"/>
              <a:sym typeface="Arial"/>
            </a:endParaRPr>
          </a:p>
        </p:txBody>
      </p:sp>
      <p:sp>
        <p:nvSpPr>
          <p:cNvPr id="547" name="Google Shape;547;g193b087b2a6_0_36"/>
          <p:cNvSpPr txBox="1"/>
          <p:nvPr/>
        </p:nvSpPr>
        <p:spPr>
          <a:xfrm>
            <a:off x="4587249" y="3569975"/>
            <a:ext cx="1788525" cy="1463175"/>
          </a:xfrm>
          <a:prstGeom prst="rect">
            <a:avLst/>
          </a:prstGeom>
          <a:noFill/>
          <a:ln>
            <a:noFill/>
          </a:ln>
        </p:spPr>
        <p:txBody>
          <a:bodyPr spcFirstLastPara="1" wrap="square" lIns="91425" tIns="91425" rIns="91425" bIns="91425" anchor="t" anchorCtr="0">
            <a:noAutofit/>
          </a:bodyPr>
          <a:lstStyle/>
          <a:p>
            <a:pPr>
              <a:buClr>
                <a:schemeClr val="dk1"/>
              </a:buClr>
              <a:buSzPts val="1900"/>
            </a:pPr>
            <a:r>
              <a:rPr lang="en-US" sz="1200">
                <a:solidFill>
                  <a:schemeClr val="dk1"/>
                </a:solidFill>
                <a:latin typeface="Helvetica Neue Light"/>
                <a:ea typeface="Helvetica Neue Light"/>
                <a:cs typeface="Helvetica Neue Light"/>
                <a:sym typeface="Helvetica Neue Light"/>
              </a:rPr>
              <a:t>Can’t rely on complex setup or data lakes of information for Ops to begin now</a:t>
            </a:r>
            <a:endParaRPr sz="1200">
              <a:solidFill>
                <a:srgbClr val="000000"/>
              </a:solidFill>
              <a:latin typeface="Arial"/>
              <a:ea typeface="Arial"/>
              <a:cs typeface="Arial"/>
              <a:sym typeface="Arial"/>
            </a:endParaRPr>
          </a:p>
        </p:txBody>
      </p:sp>
      <p:sp>
        <p:nvSpPr>
          <p:cNvPr id="548" name="Google Shape;548;g193b087b2a6_0_36"/>
          <p:cNvSpPr txBox="1"/>
          <p:nvPr/>
        </p:nvSpPr>
        <p:spPr>
          <a:xfrm>
            <a:off x="4587239" y="2777490"/>
            <a:ext cx="1920375" cy="731475"/>
          </a:xfrm>
          <a:prstGeom prst="rect">
            <a:avLst/>
          </a:prstGeom>
          <a:noFill/>
          <a:ln>
            <a:noFill/>
          </a:ln>
        </p:spPr>
        <p:txBody>
          <a:bodyPr spcFirstLastPara="1" wrap="square" lIns="91425" tIns="91425" rIns="91425" bIns="91425" anchor="b" anchorCtr="0">
            <a:noAutofit/>
          </a:bodyPr>
          <a:lstStyle/>
          <a:p>
            <a:pPr>
              <a:buClr>
                <a:schemeClr val="accent1"/>
              </a:buClr>
              <a:buSzPts val="2400"/>
            </a:pPr>
            <a:r>
              <a:rPr lang="en-US" sz="1575">
                <a:solidFill>
                  <a:schemeClr val="accent1"/>
                </a:solidFill>
                <a:latin typeface="Helvetica Neue"/>
                <a:ea typeface="Helvetica Neue"/>
                <a:cs typeface="Helvetica Neue"/>
                <a:sym typeface="Helvetica Neue"/>
              </a:rPr>
              <a:t>No </a:t>
            </a:r>
            <a:br>
              <a:rPr lang="en-US" sz="1575">
                <a:solidFill>
                  <a:schemeClr val="accent1"/>
                </a:solidFill>
                <a:latin typeface="Helvetica Neue"/>
                <a:ea typeface="Helvetica Neue"/>
                <a:cs typeface="Helvetica Neue"/>
                <a:sym typeface="Helvetica Neue"/>
              </a:rPr>
            </a:br>
            <a:r>
              <a:rPr lang="en-US" sz="1575">
                <a:solidFill>
                  <a:schemeClr val="accent1"/>
                </a:solidFill>
                <a:latin typeface="Helvetica Neue"/>
                <a:ea typeface="Helvetica Neue"/>
                <a:cs typeface="Helvetica Neue"/>
                <a:sym typeface="Helvetica Neue"/>
              </a:rPr>
              <a:t>Data Scientists</a:t>
            </a:r>
            <a:endParaRPr sz="1575">
              <a:solidFill>
                <a:srgbClr val="000000"/>
              </a:solidFill>
              <a:latin typeface="Arial"/>
              <a:ea typeface="Arial"/>
              <a:cs typeface="Arial"/>
              <a:sym typeface="Arial"/>
            </a:endParaRPr>
          </a:p>
        </p:txBody>
      </p:sp>
      <p:cxnSp>
        <p:nvCxnSpPr>
          <p:cNvPr id="549" name="Google Shape;549;g193b087b2a6_0_36"/>
          <p:cNvCxnSpPr/>
          <p:nvPr/>
        </p:nvCxnSpPr>
        <p:spPr>
          <a:xfrm>
            <a:off x="554927" y="3511342"/>
            <a:ext cx="1409625" cy="0"/>
          </a:xfrm>
          <a:prstGeom prst="straightConnector1">
            <a:avLst/>
          </a:prstGeom>
          <a:noFill/>
          <a:ln w="12700" cap="flat" cmpd="sng">
            <a:solidFill>
              <a:srgbClr val="06AC38"/>
            </a:solidFill>
            <a:prstDash val="solid"/>
            <a:round/>
            <a:headEnd type="none" w="sm" len="sm"/>
            <a:tailEnd type="none" w="sm" len="sm"/>
          </a:ln>
        </p:spPr>
      </p:cxnSp>
      <p:cxnSp>
        <p:nvCxnSpPr>
          <p:cNvPr id="550" name="Google Shape;550;g193b087b2a6_0_36"/>
          <p:cNvCxnSpPr/>
          <p:nvPr/>
        </p:nvCxnSpPr>
        <p:spPr>
          <a:xfrm rot="10800000" flipH="1">
            <a:off x="6702950" y="3503625"/>
            <a:ext cx="1981125" cy="15075"/>
          </a:xfrm>
          <a:prstGeom prst="straightConnector1">
            <a:avLst/>
          </a:prstGeom>
          <a:noFill/>
          <a:ln w="12700" cap="flat" cmpd="sng">
            <a:solidFill>
              <a:srgbClr val="06AC38"/>
            </a:solidFill>
            <a:prstDash val="solid"/>
            <a:round/>
            <a:headEnd type="none" w="sm" len="sm"/>
            <a:tailEnd type="none" w="sm" len="sm"/>
          </a:ln>
        </p:spPr>
      </p:cxnSp>
      <p:cxnSp>
        <p:nvCxnSpPr>
          <p:cNvPr id="551" name="Google Shape;551;g193b087b2a6_0_36"/>
          <p:cNvCxnSpPr/>
          <p:nvPr/>
        </p:nvCxnSpPr>
        <p:spPr>
          <a:xfrm>
            <a:off x="4682215" y="3511342"/>
            <a:ext cx="1349325" cy="0"/>
          </a:xfrm>
          <a:prstGeom prst="straightConnector1">
            <a:avLst/>
          </a:prstGeom>
          <a:noFill/>
          <a:ln w="12700" cap="flat" cmpd="sng">
            <a:solidFill>
              <a:srgbClr val="06AC38"/>
            </a:solidFill>
            <a:prstDash val="solid"/>
            <a:round/>
            <a:headEnd type="none" w="sm" len="sm"/>
            <a:tailEnd type="none" w="sm" len="sm"/>
          </a:ln>
        </p:spPr>
      </p:cxnSp>
      <p:grpSp>
        <p:nvGrpSpPr>
          <p:cNvPr id="552" name="Google Shape;552;g193b087b2a6_0_36"/>
          <p:cNvGrpSpPr/>
          <p:nvPr/>
        </p:nvGrpSpPr>
        <p:grpSpPr>
          <a:xfrm>
            <a:off x="561232" y="2341909"/>
            <a:ext cx="353105" cy="353105"/>
            <a:chOff x="3822155" y="4463176"/>
            <a:chExt cx="368595" cy="368595"/>
          </a:xfrm>
        </p:grpSpPr>
        <p:sp>
          <p:nvSpPr>
            <p:cNvPr id="553" name="Google Shape;553;g193b087b2a6_0_36"/>
            <p:cNvSpPr/>
            <p:nvPr/>
          </p:nvSpPr>
          <p:spPr>
            <a:xfrm>
              <a:off x="3906743" y="4579331"/>
              <a:ext cx="207925" cy="141767"/>
            </a:xfrm>
            <a:custGeom>
              <a:avLst/>
              <a:gdLst/>
              <a:ahLst/>
              <a:cxnLst/>
              <a:rect l="l" t="t" r="r" b="b"/>
              <a:pathLst>
                <a:path w="207925" h="141767" extrusionOk="0">
                  <a:moveTo>
                    <a:pt x="0" y="90353"/>
                  </a:moveTo>
                  <a:lnTo>
                    <a:pt x="62094" y="146871"/>
                  </a:lnTo>
                  <a:lnTo>
                    <a:pt x="214447" y="0"/>
                  </a:lnTo>
                </a:path>
              </a:pathLst>
            </a:custGeom>
            <a:noFill/>
            <a:ln w="19050" cap="flat" cmpd="sng">
              <a:solidFill>
                <a:schemeClr val="accent1"/>
              </a:solidFill>
              <a:prstDash val="solid"/>
              <a:miter lim="8000"/>
              <a:headEnd type="none" w="sm" len="sm"/>
              <a:tailEnd type="none" w="sm" len="sm"/>
            </a:ln>
          </p:spPr>
          <p:txBody>
            <a:bodyPr spcFirstLastPara="1" wrap="square" lIns="91425" tIns="45694" rIns="91425" bIns="45694" anchor="ctr" anchorCtr="0">
              <a:noAutofit/>
            </a:bodyPr>
            <a:lstStyle/>
            <a:p>
              <a:pPr>
                <a:buClr>
                  <a:srgbClr val="000000"/>
                </a:buClr>
                <a:buSzPts val="900"/>
              </a:pPr>
              <a:endParaRPr sz="675">
                <a:solidFill>
                  <a:srgbClr val="000000"/>
                </a:solidFill>
                <a:latin typeface="Helvetica Neue Light"/>
                <a:ea typeface="Helvetica Neue Light"/>
                <a:cs typeface="Helvetica Neue Light"/>
                <a:sym typeface="Helvetica Neue Light"/>
              </a:endParaRPr>
            </a:p>
          </p:txBody>
        </p:sp>
        <p:sp>
          <p:nvSpPr>
            <p:cNvPr id="554" name="Google Shape;554;g193b087b2a6_0_36"/>
            <p:cNvSpPr/>
            <p:nvPr/>
          </p:nvSpPr>
          <p:spPr>
            <a:xfrm>
              <a:off x="3822155" y="4463176"/>
              <a:ext cx="368595" cy="368595"/>
            </a:xfrm>
            <a:custGeom>
              <a:avLst/>
              <a:gdLst/>
              <a:ahLst/>
              <a:cxnLst/>
              <a:rect l="l" t="t" r="r" b="b"/>
              <a:pathLst>
                <a:path w="368595" h="368595" extrusionOk="0">
                  <a:moveTo>
                    <a:pt x="374266" y="187133"/>
                  </a:moveTo>
                  <a:cubicBezTo>
                    <a:pt x="374266" y="290484"/>
                    <a:pt x="290484" y="374266"/>
                    <a:pt x="187133" y="374266"/>
                  </a:cubicBezTo>
                  <a:cubicBezTo>
                    <a:pt x="83782" y="374266"/>
                    <a:pt x="0" y="290484"/>
                    <a:pt x="0" y="187133"/>
                  </a:cubicBezTo>
                  <a:cubicBezTo>
                    <a:pt x="0" y="83782"/>
                    <a:pt x="83782" y="0"/>
                    <a:pt x="187133" y="0"/>
                  </a:cubicBezTo>
                  <a:cubicBezTo>
                    <a:pt x="290484" y="0"/>
                    <a:pt x="374266" y="83782"/>
                    <a:pt x="374266" y="187133"/>
                  </a:cubicBezTo>
                  <a:close/>
                </a:path>
              </a:pathLst>
            </a:custGeom>
            <a:noFill/>
            <a:ln w="19050" cap="flat" cmpd="sng">
              <a:solidFill>
                <a:schemeClr val="accent1"/>
              </a:solidFill>
              <a:prstDash val="solid"/>
              <a:miter lim="8000"/>
              <a:headEnd type="none" w="sm" len="sm"/>
              <a:tailEnd type="none" w="sm" len="sm"/>
            </a:ln>
          </p:spPr>
          <p:txBody>
            <a:bodyPr spcFirstLastPara="1" wrap="square" lIns="91425" tIns="45694" rIns="91425" bIns="45694" anchor="ctr" anchorCtr="0">
              <a:noAutofit/>
            </a:bodyPr>
            <a:lstStyle/>
            <a:p>
              <a:pPr>
                <a:buClr>
                  <a:srgbClr val="000000"/>
                </a:buClr>
                <a:buSzPts val="900"/>
              </a:pPr>
              <a:endParaRPr sz="675">
                <a:solidFill>
                  <a:srgbClr val="000000"/>
                </a:solidFill>
                <a:latin typeface="Helvetica Neue Light"/>
                <a:ea typeface="Helvetica Neue Light"/>
                <a:cs typeface="Helvetica Neue Light"/>
                <a:sym typeface="Helvetica Neue Light"/>
              </a:endParaRPr>
            </a:p>
          </p:txBody>
        </p:sp>
      </p:grpSp>
      <p:grpSp>
        <p:nvGrpSpPr>
          <p:cNvPr id="555" name="Google Shape;555;g193b087b2a6_0_36"/>
          <p:cNvGrpSpPr/>
          <p:nvPr/>
        </p:nvGrpSpPr>
        <p:grpSpPr>
          <a:xfrm>
            <a:off x="6613165" y="2348188"/>
            <a:ext cx="2362141" cy="2684783"/>
            <a:chOff x="2422225" y="1490975"/>
            <a:chExt cx="2362200" cy="2684850"/>
          </a:xfrm>
        </p:grpSpPr>
        <p:sp>
          <p:nvSpPr>
            <p:cNvPr id="556" name="Google Shape;556;g193b087b2a6_0_36"/>
            <p:cNvSpPr txBox="1"/>
            <p:nvPr/>
          </p:nvSpPr>
          <p:spPr>
            <a:xfrm>
              <a:off x="2499425" y="2712725"/>
              <a:ext cx="2072700" cy="1463100"/>
            </a:xfrm>
            <a:prstGeom prst="rect">
              <a:avLst/>
            </a:prstGeom>
            <a:noFill/>
            <a:ln>
              <a:noFill/>
            </a:ln>
          </p:spPr>
          <p:txBody>
            <a:bodyPr spcFirstLastPara="1" wrap="square" lIns="91425" tIns="91425" rIns="91425" bIns="91425" anchor="t" anchorCtr="0">
              <a:noAutofit/>
            </a:bodyPr>
            <a:lstStyle/>
            <a:p>
              <a:pPr>
                <a:buClr>
                  <a:schemeClr val="dk1"/>
                </a:buClr>
                <a:buSzPts val="1900"/>
              </a:pPr>
              <a:r>
                <a:rPr lang="en-US" sz="1200">
                  <a:solidFill>
                    <a:schemeClr val="dk1"/>
                  </a:solidFill>
                  <a:latin typeface="Helvetica Neue Light"/>
                  <a:ea typeface="Helvetica Neue Light"/>
                  <a:cs typeface="Helvetica Neue Light"/>
                  <a:sym typeface="Helvetica Neue Light"/>
                </a:rPr>
                <a:t>AI and Machine Learning may provide assistance, but we need the “What Next?” when it’s time to resolve incidents</a:t>
              </a:r>
              <a:endParaRPr sz="1200">
                <a:solidFill>
                  <a:srgbClr val="000000"/>
                </a:solidFill>
                <a:latin typeface="Arial"/>
                <a:ea typeface="Arial"/>
                <a:cs typeface="Arial"/>
                <a:sym typeface="Arial"/>
              </a:endParaRPr>
            </a:p>
          </p:txBody>
        </p:sp>
        <p:sp>
          <p:nvSpPr>
            <p:cNvPr id="557" name="Google Shape;557;g193b087b2a6_0_36"/>
            <p:cNvSpPr txBox="1"/>
            <p:nvPr/>
          </p:nvSpPr>
          <p:spPr>
            <a:xfrm>
              <a:off x="2422225" y="1920250"/>
              <a:ext cx="2362200" cy="731400"/>
            </a:xfrm>
            <a:prstGeom prst="rect">
              <a:avLst/>
            </a:prstGeom>
            <a:noFill/>
            <a:ln>
              <a:noFill/>
            </a:ln>
          </p:spPr>
          <p:txBody>
            <a:bodyPr spcFirstLastPara="1" wrap="square" lIns="91425" tIns="91425" rIns="91425" bIns="91425" anchor="b" anchorCtr="0">
              <a:noAutofit/>
            </a:bodyPr>
            <a:lstStyle/>
            <a:p>
              <a:pPr>
                <a:buClr>
                  <a:schemeClr val="accent1"/>
                </a:buClr>
                <a:buSzPts val="2400"/>
              </a:pPr>
              <a:r>
                <a:rPr lang="en-US" sz="1575">
                  <a:solidFill>
                    <a:schemeClr val="accent1"/>
                  </a:solidFill>
                  <a:latin typeface="Helvetica Neue"/>
                  <a:ea typeface="Helvetica Neue"/>
                  <a:cs typeface="Helvetica Neue"/>
                  <a:sym typeface="Helvetica Neue"/>
                </a:rPr>
                <a:t>The Action in Actionable Intelligence</a:t>
              </a:r>
              <a:endParaRPr sz="1575">
                <a:solidFill>
                  <a:srgbClr val="000000"/>
                </a:solidFill>
                <a:latin typeface="Arial"/>
                <a:ea typeface="Arial"/>
                <a:cs typeface="Arial"/>
                <a:sym typeface="Arial"/>
              </a:endParaRPr>
            </a:p>
          </p:txBody>
        </p:sp>
        <p:grpSp>
          <p:nvGrpSpPr>
            <p:cNvPr id="558" name="Google Shape;558;g193b087b2a6_0_36"/>
            <p:cNvGrpSpPr/>
            <p:nvPr/>
          </p:nvGrpSpPr>
          <p:grpSpPr>
            <a:xfrm>
              <a:off x="2682312" y="1490975"/>
              <a:ext cx="353083" cy="353040"/>
              <a:chOff x="2177146" y="1160393"/>
              <a:chExt cx="431800" cy="431800"/>
            </a:xfrm>
          </p:grpSpPr>
          <p:sp>
            <p:nvSpPr>
              <p:cNvPr id="559" name="Google Shape;559;g193b087b2a6_0_36"/>
              <p:cNvSpPr/>
              <p:nvPr/>
            </p:nvSpPr>
            <p:spPr>
              <a:xfrm>
                <a:off x="2177146" y="1160393"/>
                <a:ext cx="431800" cy="431800"/>
              </a:xfrm>
              <a:custGeom>
                <a:avLst/>
                <a:gdLst/>
                <a:ahLst/>
                <a:cxnLst/>
                <a:rect l="l" t="t" r="r" b="b"/>
                <a:pathLst>
                  <a:path w="431800" h="431800" extrusionOk="0">
                    <a:moveTo>
                      <a:pt x="19191" y="19191"/>
                    </a:moveTo>
                    <a:lnTo>
                      <a:pt x="420333" y="19191"/>
                    </a:lnTo>
                    <a:lnTo>
                      <a:pt x="420333" y="420333"/>
                    </a:lnTo>
                    <a:lnTo>
                      <a:pt x="19191" y="420333"/>
                    </a:lnTo>
                    <a:close/>
                  </a:path>
                </a:pathLst>
              </a:custGeom>
              <a:noFill/>
              <a:ln w="19050" cap="flat" cmpd="sng">
                <a:solidFill>
                  <a:schemeClr val="accent1"/>
                </a:solidFill>
                <a:prstDash val="solid"/>
                <a:miter lim="8000"/>
                <a:headEnd type="none" w="sm" len="sm"/>
                <a:tailEnd type="none" w="sm" len="sm"/>
              </a:ln>
            </p:spPr>
            <p:txBody>
              <a:bodyPr spcFirstLastPara="1" wrap="square" lIns="91425" tIns="45694" rIns="91425" bIns="45694" anchor="ctr" anchorCtr="0">
                <a:noAutofit/>
              </a:bodyPr>
              <a:lstStyle/>
              <a:p>
                <a:pPr>
                  <a:buClr>
                    <a:srgbClr val="000000"/>
                  </a:buClr>
                  <a:buSzPts val="900"/>
                </a:pPr>
                <a:endParaRPr sz="675">
                  <a:solidFill>
                    <a:srgbClr val="000000"/>
                  </a:solidFill>
                  <a:latin typeface="Helvetica Neue Light"/>
                  <a:ea typeface="Helvetica Neue Light"/>
                  <a:cs typeface="Helvetica Neue Light"/>
                  <a:sym typeface="Helvetica Neue Light"/>
                </a:endParaRPr>
              </a:p>
            </p:txBody>
          </p:sp>
          <p:sp>
            <p:nvSpPr>
              <p:cNvPr id="560" name="Google Shape;560;g193b087b2a6_0_36"/>
              <p:cNvSpPr/>
              <p:nvPr/>
            </p:nvSpPr>
            <p:spPr>
              <a:xfrm>
                <a:off x="2227775" y="1261219"/>
                <a:ext cx="334645" cy="32385"/>
              </a:xfrm>
              <a:custGeom>
                <a:avLst/>
                <a:gdLst/>
                <a:ahLst/>
                <a:cxnLst/>
                <a:rect l="l" t="t" r="r" b="b"/>
                <a:pathLst>
                  <a:path w="334645" h="32385" extrusionOk="0">
                    <a:moveTo>
                      <a:pt x="19191" y="19191"/>
                    </a:moveTo>
                    <a:lnTo>
                      <a:pt x="319076" y="19191"/>
                    </a:lnTo>
                  </a:path>
                </a:pathLst>
              </a:custGeom>
              <a:noFill/>
              <a:ln w="19050" cap="flat" cmpd="sng">
                <a:solidFill>
                  <a:schemeClr val="accent1"/>
                </a:solidFill>
                <a:prstDash val="solid"/>
                <a:miter lim="8000"/>
                <a:headEnd type="none" w="sm" len="sm"/>
                <a:tailEnd type="none" w="sm" len="sm"/>
              </a:ln>
            </p:spPr>
            <p:txBody>
              <a:bodyPr spcFirstLastPara="1" wrap="square" lIns="91425" tIns="45694" rIns="91425" bIns="45694" anchor="ctr" anchorCtr="0">
                <a:noAutofit/>
              </a:bodyPr>
              <a:lstStyle/>
              <a:p>
                <a:pPr>
                  <a:buClr>
                    <a:srgbClr val="000000"/>
                  </a:buClr>
                  <a:buSzPts val="900"/>
                </a:pPr>
                <a:endParaRPr sz="675">
                  <a:solidFill>
                    <a:srgbClr val="000000"/>
                  </a:solidFill>
                  <a:latin typeface="Helvetica Neue Light"/>
                  <a:ea typeface="Helvetica Neue Light"/>
                  <a:cs typeface="Helvetica Neue Light"/>
                  <a:sym typeface="Helvetica Neue Light"/>
                </a:endParaRPr>
              </a:p>
            </p:txBody>
          </p:sp>
          <p:sp>
            <p:nvSpPr>
              <p:cNvPr id="561" name="Google Shape;561;g193b087b2a6_0_36"/>
              <p:cNvSpPr/>
              <p:nvPr/>
            </p:nvSpPr>
            <p:spPr>
              <a:xfrm>
                <a:off x="2227775" y="1360964"/>
                <a:ext cx="334645" cy="32385"/>
              </a:xfrm>
              <a:custGeom>
                <a:avLst/>
                <a:gdLst/>
                <a:ahLst/>
                <a:cxnLst/>
                <a:rect l="l" t="t" r="r" b="b"/>
                <a:pathLst>
                  <a:path w="334645" h="32385" extrusionOk="0">
                    <a:moveTo>
                      <a:pt x="19191" y="19191"/>
                    </a:moveTo>
                    <a:lnTo>
                      <a:pt x="319076" y="19191"/>
                    </a:lnTo>
                  </a:path>
                </a:pathLst>
              </a:custGeom>
              <a:noFill/>
              <a:ln w="19050" cap="flat" cmpd="sng">
                <a:solidFill>
                  <a:schemeClr val="accent1"/>
                </a:solidFill>
                <a:prstDash val="solid"/>
                <a:miter lim="8000"/>
                <a:headEnd type="none" w="sm" len="sm"/>
                <a:tailEnd type="none" w="sm" len="sm"/>
              </a:ln>
            </p:spPr>
            <p:txBody>
              <a:bodyPr spcFirstLastPara="1" wrap="square" lIns="91425" tIns="45694" rIns="91425" bIns="45694" anchor="ctr" anchorCtr="0">
                <a:noAutofit/>
              </a:bodyPr>
              <a:lstStyle/>
              <a:p>
                <a:pPr>
                  <a:buClr>
                    <a:srgbClr val="000000"/>
                  </a:buClr>
                  <a:buSzPts val="900"/>
                </a:pPr>
                <a:endParaRPr sz="675">
                  <a:solidFill>
                    <a:srgbClr val="000000"/>
                  </a:solidFill>
                  <a:latin typeface="Helvetica Neue Light"/>
                  <a:ea typeface="Helvetica Neue Light"/>
                  <a:cs typeface="Helvetica Neue Light"/>
                  <a:sym typeface="Helvetica Neue Light"/>
                </a:endParaRPr>
              </a:p>
            </p:txBody>
          </p:sp>
          <p:sp>
            <p:nvSpPr>
              <p:cNvPr id="562" name="Google Shape;562;g193b087b2a6_0_36"/>
              <p:cNvSpPr/>
              <p:nvPr/>
            </p:nvSpPr>
            <p:spPr>
              <a:xfrm>
                <a:off x="2227775" y="1464812"/>
                <a:ext cx="334645" cy="32385"/>
              </a:xfrm>
              <a:custGeom>
                <a:avLst/>
                <a:gdLst/>
                <a:ahLst/>
                <a:cxnLst/>
                <a:rect l="l" t="t" r="r" b="b"/>
                <a:pathLst>
                  <a:path w="334645" h="32385" extrusionOk="0">
                    <a:moveTo>
                      <a:pt x="19191" y="19191"/>
                    </a:moveTo>
                    <a:lnTo>
                      <a:pt x="319076" y="19191"/>
                    </a:lnTo>
                  </a:path>
                </a:pathLst>
              </a:custGeom>
              <a:noFill/>
              <a:ln w="19050" cap="flat" cmpd="sng">
                <a:solidFill>
                  <a:schemeClr val="accent1"/>
                </a:solidFill>
                <a:prstDash val="solid"/>
                <a:miter lim="8000"/>
                <a:headEnd type="none" w="sm" len="sm"/>
                <a:tailEnd type="none" w="sm" len="sm"/>
              </a:ln>
            </p:spPr>
            <p:txBody>
              <a:bodyPr spcFirstLastPara="1" wrap="square" lIns="91425" tIns="45694" rIns="91425" bIns="45694" anchor="ctr" anchorCtr="0">
                <a:noAutofit/>
              </a:bodyPr>
              <a:lstStyle/>
              <a:p>
                <a:pPr>
                  <a:buClr>
                    <a:srgbClr val="000000"/>
                  </a:buClr>
                  <a:buSzPts val="900"/>
                </a:pPr>
                <a:endParaRPr sz="675">
                  <a:solidFill>
                    <a:srgbClr val="000000"/>
                  </a:solidFill>
                  <a:latin typeface="Helvetica Neue Light"/>
                  <a:ea typeface="Helvetica Neue Light"/>
                  <a:cs typeface="Helvetica Neue Light"/>
                  <a:sym typeface="Helvetica Neue Light"/>
                </a:endParaRPr>
              </a:p>
            </p:txBody>
          </p:sp>
          <p:sp>
            <p:nvSpPr>
              <p:cNvPr id="563" name="Google Shape;563;g193b087b2a6_0_36"/>
              <p:cNvSpPr/>
              <p:nvPr/>
            </p:nvSpPr>
            <p:spPr>
              <a:xfrm>
                <a:off x="2282398" y="1430808"/>
                <a:ext cx="97155" cy="97155"/>
              </a:xfrm>
              <a:custGeom>
                <a:avLst/>
                <a:gdLst/>
                <a:ahLst/>
                <a:cxnLst/>
                <a:rect l="l" t="t" r="r" b="b"/>
                <a:pathLst>
                  <a:path w="97155" h="97155" extrusionOk="0">
                    <a:moveTo>
                      <a:pt x="48877" y="78564"/>
                    </a:moveTo>
                    <a:cubicBezTo>
                      <a:pt x="32482" y="78564"/>
                      <a:pt x="19191" y="65273"/>
                      <a:pt x="19191" y="48877"/>
                    </a:cubicBezTo>
                    <a:cubicBezTo>
                      <a:pt x="19191" y="32482"/>
                      <a:pt x="32482" y="19191"/>
                      <a:pt x="48877" y="19191"/>
                    </a:cubicBezTo>
                    <a:cubicBezTo>
                      <a:pt x="65273" y="19191"/>
                      <a:pt x="78564" y="32482"/>
                      <a:pt x="78564" y="48877"/>
                    </a:cubicBezTo>
                    <a:cubicBezTo>
                      <a:pt x="78564" y="65273"/>
                      <a:pt x="65273" y="78564"/>
                      <a:pt x="48877" y="78564"/>
                    </a:cubicBezTo>
                    <a:close/>
                  </a:path>
                </a:pathLst>
              </a:custGeom>
              <a:solidFill>
                <a:srgbClr val="FFFFFF"/>
              </a:solidFill>
              <a:ln w="19050" cap="flat" cmpd="sng">
                <a:solidFill>
                  <a:schemeClr val="accent1"/>
                </a:solidFill>
                <a:prstDash val="solid"/>
                <a:miter lim="8000"/>
                <a:headEnd type="none" w="sm" len="sm"/>
                <a:tailEnd type="none" w="sm" len="sm"/>
              </a:ln>
            </p:spPr>
            <p:txBody>
              <a:bodyPr spcFirstLastPara="1" wrap="square" lIns="91425" tIns="45694" rIns="91425" bIns="45694" anchor="ctr" anchorCtr="0">
                <a:noAutofit/>
              </a:bodyPr>
              <a:lstStyle/>
              <a:p>
                <a:pPr>
                  <a:buClr>
                    <a:srgbClr val="000000"/>
                  </a:buClr>
                  <a:buSzPts val="900"/>
                </a:pPr>
                <a:endParaRPr sz="675">
                  <a:solidFill>
                    <a:srgbClr val="000000"/>
                  </a:solidFill>
                  <a:latin typeface="Helvetica Neue Light"/>
                  <a:ea typeface="Helvetica Neue Light"/>
                  <a:cs typeface="Helvetica Neue Light"/>
                  <a:sym typeface="Helvetica Neue Light"/>
                </a:endParaRPr>
              </a:p>
            </p:txBody>
          </p:sp>
          <p:sp>
            <p:nvSpPr>
              <p:cNvPr id="564" name="Google Shape;564;g193b087b2a6_0_36"/>
              <p:cNvSpPr/>
              <p:nvPr/>
            </p:nvSpPr>
            <p:spPr>
              <a:xfrm>
                <a:off x="2422733" y="1236498"/>
                <a:ext cx="97155" cy="97155"/>
              </a:xfrm>
              <a:custGeom>
                <a:avLst/>
                <a:gdLst/>
                <a:ahLst/>
                <a:cxnLst/>
                <a:rect l="l" t="t" r="r" b="b"/>
                <a:pathLst>
                  <a:path w="97155" h="97155" extrusionOk="0">
                    <a:moveTo>
                      <a:pt x="48877" y="78564"/>
                    </a:moveTo>
                    <a:cubicBezTo>
                      <a:pt x="32482" y="78564"/>
                      <a:pt x="19191" y="65273"/>
                      <a:pt x="19191" y="48877"/>
                    </a:cubicBezTo>
                    <a:cubicBezTo>
                      <a:pt x="19191" y="32482"/>
                      <a:pt x="32482" y="19191"/>
                      <a:pt x="48877" y="19191"/>
                    </a:cubicBezTo>
                    <a:cubicBezTo>
                      <a:pt x="65273" y="19191"/>
                      <a:pt x="78564" y="32482"/>
                      <a:pt x="78564" y="48877"/>
                    </a:cubicBezTo>
                    <a:cubicBezTo>
                      <a:pt x="78564" y="65273"/>
                      <a:pt x="65273" y="78564"/>
                      <a:pt x="48877" y="78564"/>
                    </a:cubicBezTo>
                    <a:close/>
                  </a:path>
                </a:pathLst>
              </a:custGeom>
              <a:solidFill>
                <a:srgbClr val="FFFFFF"/>
              </a:solidFill>
              <a:ln w="19050" cap="flat" cmpd="sng">
                <a:solidFill>
                  <a:schemeClr val="accent1"/>
                </a:solidFill>
                <a:prstDash val="solid"/>
                <a:miter lim="8000"/>
                <a:headEnd type="none" w="sm" len="sm"/>
                <a:tailEnd type="none" w="sm" len="sm"/>
              </a:ln>
            </p:spPr>
            <p:txBody>
              <a:bodyPr spcFirstLastPara="1" wrap="square" lIns="91425" tIns="45694" rIns="91425" bIns="45694" anchor="ctr" anchorCtr="0">
                <a:noAutofit/>
              </a:bodyPr>
              <a:lstStyle/>
              <a:p>
                <a:pPr>
                  <a:buClr>
                    <a:srgbClr val="000000"/>
                  </a:buClr>
                  <a:buSzPts val="900"/>
                </a:pPr>
                <a:endParaRPr sz="675">
                  <a:solidFill>
                    <a:srgbClr val="000000"/>
                  </a:solidFill>
                  <a:latin typeface="Helvetica Neue Light"/>
                  <a:ea typeface="Helvetica Neue Light"/>
                  <a:cs typeface="Helvetica Neue Light"/>
                  <a:sym typeface="Helvetica Neue Light"/>
                </a:endParaRPr>
              </a:p>
            </p:txBody>
          </p:sp>
          <p:sp>
            <p:nvSpPr>
              <p:cNvPr id="565" name="Google Shape;565;g193b087b2a6_0_36"/>
              <p:cNvSpPr/>
              <p:nvPr/>
            </p:nvSpPr>
            <p:spPr>
              <a:xfrm>
                <a:off x="2347168" y="1333653"/>
                <a:ext cx="97155" cy="97155"/>
              </a:xfrm>
              <a:custGeom>
                <a:avLst/>
                <a:gdLst/>
                <a:ahLst/>
                <a:cxnLst/>
                <a:rect l="l" t="t" r="r" b="b"/>
                <a:pathLst>
                  <a:path w="97155" h="97155" extrusionOk="0">
                    <a:moveTo>
                      <a:pt x="48877" y="78564"/>
                    </a:moveTo>
                    <a:cubicBezTo>
                      <a:pt x="32482" y="78564"/>
                      <a:pt x="19191" y="65273"/>
                      <a:pt x="19191" y="48877"/>
                    </a:cubicBezTo>
                    <a:cubicBezTo>
                      <a:pt x="19191" y="32482"/>
                      <a:pt x="32482" y="19191"/>
                      <a:pt x="48877" y="19191"/>
                    </a:cubicBezTo>
                    <a:cubicBezTo>
                      <a:pt x="65273" y="19191"/>
                      <a:pt x="78564" y="32482"/>
                      <a:pt x="78564" y="48877"/>
                    </a:cubicBezTo>
                    <a:cubicBezTo>
                      <a:pt x="78564" y="65273"/>
                      <a:pt x="65273" y="78564"/>
                      <a:pt x="48877" y="78564"/>
                    </a:cubicBezTo>
                    <a:close/>
                  </a:path>
                </a:pathLst>
              </a:custGeom>
              <a:solidFill>
                <a:srgbClr val="FFFFFF"/>
              </a:solidFill>
              <a:ln w="19050" cap="flat" cmpd="sng">
                <a:solidFill>
                  <a:schemeClr val="accent1"/>
                </a:solidFill>
                <a:prstDash val="solid"/>
                <a:miter lim="8000"/>
                <a:headEnd type="none" w="sm" len="sm"/>
                <a:tailEnd type="none" w="sm" len="sm"/>
              </a:ln>
            </p:spPr>
            <p:txBody>
              <a:bodyPr spcFirstLastPara="1" wrap="square" lIns="91425" tIns="45694" rIns="91425" bIns="45694" anchor="ctr" anchorCtr="0">
                <a:noAutofit/>
              </a:bodyPr>
              <a:lstStyle/>
              <a:p>
                <a:pPr>
                  <a:buClr>
                    <a:srgbClr val="000000"/>
                  </a:buClr>
                  <a:buSzPts val="900"/>
                </a:pPr>
                <a:endParaRPr sz="675">
                  <a:solidFill>
                    <a:srgbClr val="000000"/>
                  </a:solidFill>
                  <a:latin typeface="Helvetica Neue Light"/>
                  <a:ea typeface="Helvetica Neue Light"/>
                  <a:cs typeface="Helvetica Neue Light"/>
                  <a:sym typeface="Helvetica Neue Light"/>
                </a:endParaRPr>
              </a:p>
            </p:txBody>
          </p:sp>
        </p:grpSp>
      </p:grpSp>
      <p:grpSp>
        <p:nvGrpSpPr>
          <p:cNvPr id="566" name="Google Shape;566;g193b087b2a6_0_36"/>
          <p:cNvGrpSpPr/>
          <p:nvPr/>
        </p:nvGrpSpPr>
        <p:grpSpPr>
          <a:xfrm>
            <a:off x="2499185" y="2424446"/>
            <a:ext cx="1920253" cy="2608520"/>
            <a:chOff x="6995159" y="1567235"/>
            <a:chExt cx="1920301" cy="2608585"/>
          </a:xfrm>
        </p:grpSpPr>
        <p:sp>
          <p:nvSpPr>
            <p:cNvPr id="567" name="Google Shape;567;g193b087b2a6_0_36"/>
            <p:cNvSpPr txBox="1"/>
            <p:nvPr/>
          </p:nvSpPr>
          <p:spPr>
            <a:xfrm>
              <a:off x="6995160" y="2712720"/>
              <a:ext cx="1920300" cy="1463100"/>
            </a:xfrm>
            <a:prstGeom prst="rect">
              <a:avLst/>
            </a:prstGeom>
            <a:noFill/>
            <a:ln>
              <a:noFill/>
            </a:ln>
          </p:spPr>
          <p:txBody>
            <a:bodyPr spcFirstLastPara="1" wrap="square" lIns="91425" tIns="91425" rIns="91425" bIns="91425" anchor="t" anchorCtr="0">
              <a:noAutofit/>
            </a:bodyPr>
            <a:lstStyle/>
            <a:p>
              <a:pPr>
                <a:buClr>
                  <a:schemeClr val="dk1"/>
                </a:buClr>
                <a:buSzPts val="1900"/>
              </a:pPr>
              <a:r>
                <a:rPr lang="en-US" sz="1200">
                  <a:solidFill>
                    <a:schemeClr val="dk1"/>
                  </a:solidFill>
                  <a:latin typeface="Helvetica Neue Light"/>
                  <a:ea typeface="Helvetica Neue Light"/>
                  <a:cs typeface="Helvetica Neue Light"/>
                  <a:sym typeface="Helvetica Neue Light"/>
                </a:rPr>
                <a:t>Fits centralized and decentralized teams, leverage our existing tooling</a:t>
              </a:r>
              <a:endParaRPr sz="1200">
                <a:solidFill>
                  <a:srgbClr val="000000"/>
                </a:solidFill>
                <a:latin typeface="Arial"/>
                <a:ea typeface="Arial"/>
                <a:cs typeface="Arial"/>
                <a:sym typeface="Arial"/>
              </a:endParaRPr>
            </a:p>
          </p:txBody>
        </p:sp>
        <p:sp>
          <p:nvSpPr>
            <p:cNvPr id="568" name="Google Shape;568;g193b087b2a6_0_36"/>
            <p:cNvSpPr txBox="1"/>
            <p:nvPr/>
          </p:nvSpPr>
          <p:spPr>
            <a:xfrm>
              <a:off x="6995159" y="1920240"/>
              <a:ext cx="1920300" cy="731400"/>
            </a:xfrm>
            <a:prstGeom prst="rect">
              <a:avLst/>
            </a:prstGeom>
            <a:noFill/>
            <a:ln>
              <a:noFill/>
            </a:ln>
          </p:spPr>
          <p:txBody>
            <a:bodyPr spcFirstLastPara="1" wrap="square" lIns="91425" tIns="91425" rIns="91425" bIns="91425" anchor="b" anchorCtr="0">
              <a:noAutofit/>
            </a:bodyPr>
            <a:lstStyle/>
            <a:p>
              <a:pPr>
                <a:buClr>
                  <a:schemeClr val="accent1"/>
                </a:buClr>
                <a:buSzPts val="2400"/>
              </a:pPr>
              <a:r>
                <a:rPr lang="en-US" sz="1575">
                  <a:solidFill>
                    <a:schemeClr val="accent1"/>
                  </a:solidFill>
                  <a:latin typeface="Helvetica Neue"/>
                  <a:ea typeface="Helvetica Neue"/>
                  <a:cs typeface="Helvetica Neue"/>
                  <a:sym typeface="Helvetica Neue"/>
                </a:rPr>
                <a:t>No</a:t>
              </a:r>
              <a:endParaRPr sz="1575">
                <a:solidFill>
                  <a:schemeClr val="accent1"/>
                </a:solidFill>
                <a:latin typeface="Helvetica Neue"/>
                <a:ea typeface="Helvetica Neue"/>
                <a:cs typeface="Helvetica Neue"/>
                <a:sym typeface="Helvetica Neue"/>
              </a:endParaRPr>
            </a:p>
            <a:p>
              <a:pPr>
                <a:buClr>
                  <a:schemeClr val="accent1"/>
                </a:buClr>
                <a:buSzPts val="2400"/>
              </a:pPr>
              <a:r>
                <a:rPr lang="en-US" sz="1575">
                  <a:solidFill>
                    <a:schemeClr val="accent1"/>
                  </a:solidFill>
                  <a:latin typeface="Helvetica Neue"/>
                  <a:ea typeface="Helvetica Neue"/>
                  <a:cs typeface="Helvetica Neue"/>
                  <a:sym typeface="Helvetica Neue"/>
                </a:rPr>
                <a:t>Slowdown</a:t>
              </a:r>
              <a:endParaRPr sz="1575">
                <a:solidFill>
                  <a:srgbClr val="000000"/>
                </a:solidFill>
                <a:latin typeface="Arial"/>
                <a:ea typeface="Arial"/>
                <a:cs typeface="Arial"/>
                <a:sym typeface="Arial"/>
              </a:endParaRPr>
            </a:p>
          </p:txBody>
        </p:sp>
        <p:cxnSp>
          <p:nvCxnSpPr>
            <p:cNvPr id="569" name="Google Shape;569;g193b087b2a6_0_36"/>
            <p:cNvCxnSpPr/>
            <p:nvPr/>
          </p:nvCxnSpPr>
          <p:spPr>
            <a:xfrm>
              <a:off x="7085880" y="2654092"/>
              <a:ext cx="1328400" cy="0"/>
            </a:xfrm>
            <a:prstGeom prst="straightConnector1">
              <a:avLst/>
            </a:prstGeom>
            <a:noFill/>
            <a:ln w="12700" cap="flat" cmpd="sng">
              <a:solidFill>
                <a:srgbClr val="06AC38"/>
              </a:solidFill>
              <a:prstDash val="solid"/>
              <a:round/>
              <a:headEnd type="none" w="sm" len="sm"/>
              <a:tailEnd type="none" w="sm" len="sm"/>
            </a:ln>
          </p:spPr>
        </p:cxnSp>
        <p:grpSp>
          <p:nvGrpSpPr>
            <p:cNvPr id="570" name="Google Shape;570;g193b087b2a6_0_36"/>
            <p:cNvGrpSpPr/>
            <p:nvPr/>
          </p:nvGrpSpPr>
          <p:grpSpPr>
            <a:xfrm>
              <a:off x="7076303" y="1567235"/>
              <a:ext cx="559360" cy="299064"/>
              <a:chOff x="6616939" y="1211681"/>
              <a:chExt cx="619172" cy="331043"/>
            </a:xfrm>
          </p:grpSpPr>
          <p:sp>
            <p:nvSpPr>
              <p:cNvPr id="571" name="Google Shape;571;g193b087b2a6_0_36"/>
              <p:cNvSpPr/>
              <p:nvPr/>
            </p:nvSpPr>
            <p:spPr>
              <a:xfrm>
                <a:off x="6616939" y="1211681"/>
                <a:ext cx="619172" cy="320086"/>
              </a:xfrm>
              <a:custGeom>
                <a:avLst/>
                <a:gdLst/>
                <a:ahLst/>
                <a:cxnLst/>
                <a:rect l="l" t="t" r="r" b="b"/>
                <a:pathLst>
                  <a:path w="619172" h="320086" extrusionOk="0">
                    <a:moveTo>
                      <a:pt x="611067" y="313260"/>
                    </a:moveTo>
                    <a:cubicBezTo>
                      <a:pt x="611067" y="150759"/>
                      <a:pt x="478559" y="19026"/>
                      <a:pt x="315103" y="19026"/>
                    </a:cubicBezTo>
                    <a:cubicBezTo>
                      <a:pt x="151646" y="19026"/>
                      <a:pt x="19138" y="150759"/>
                      <a:pt x="19138" y="313260"/>
                    </a:cubicBezTo>
                    <a:close/>
                  </a:path>
                </a:pathLst>
              </a:custGeom>
              <a:noFill/>
              <a:ln w="19050" cap="flat" cmpd="sng">
                <a:solidFill>
                  <a:schemeClr val="accent1"/>
                </a:solidFill>
                <a:prstDash val="solid"/>
                <a:miter lim="8000"/>
                <a:headEnd type="none" w="sm" len="sm"/>
                <a:tailEnd type="none" w="sm" len="sm"/>
              </a:ln>
            </p:spPr>
            <p:txBody>
              <a:bodyPr spcFirstLastPara="1" wrap="square" lIns="91425" tIns="45694" rIns="91425" bIns="45694" anchor="ctr" anchorCtr="0">
                <a:noAutofit/>
              </a:bodyPr>
              <a:lstStyle/>
              <a:p>
                <a:pPr>
                  <a:buClr>
                    <a:srgbClr val="000000"/>
                  </a:buClr>
                  <a:buSzPts val="900"/>
                </a:pPr>
                <a:endParaRPr sz="675">
                  <a:solidFill>
                    <a:srgbClr val="000000"/>
                  </a:solidFill>
                  <a:latin typeface="Helvetica Neue Light"/>
                  <a:ea typeface="Helvetica Neue Light"/>
                  <a:cs typeface="Helvetica Neue Light"/>
                  <a:sym typeface="Helvetica Neue Light"/>
                </a:endParaRPr>
              </a:p>
            </p:txBody>
          </p:sp>
          <p:sp>
            <p:nvSpPr>
              <p:cNvPr id="572" name="Google Shape;572;g193b087b2a6_0_36"/>
              <p:cNvSpPr/>
              <p:nvPr/>
            </p:nvSpPr>
            <p:spPr>
              <a:xfrm>
                <a:off x="7055189" y="1384528"/>
                <a:ext cx="99067" cy="73866"/>
              </a:xfrm>
              <a:custGeom>
                <a:avLst/>
                <a:gdLst/>
                <a:ahLst/>
                <a:cxnLst/>
                <a:rect l="l" t="t" r="r" b="b"/>
                <a:pathLst>
                  <a:path w="99067" h="73866" extrusionOk="0">
                    <a:moveTo>
                      <a:pt x="86504" y="19026"/>
                    </a:moveTo>
                    <a:lnTo>
                      <a:pt x="19138" y="57683"/>
                    </a:lnTo>
                  </a:path>
                </a:pathLst>
              </a:custGeom>
              <a:noFill/>
              <a:ln w="19050" cap="flat" cmpd="sng">
                <a:solidFill>
                  <a:schemeClr val="accent1"/>
                </a:solidFill>
                <a:prstDash val="solid"/>
                <a:miter lim="8000"/>
                <a:headEnd type="none" w="sm" len="sm"/>
                <a:tailEnd type="none" w="sm" len="sm"/>
              </a:ln>
            </p:spPr>
            <p:txBody>
              <a:bodyPr spcFirstLastPara="1" wrap="square" lIns="91425" tIns="45694" rIns="91425" bIns="45694" anchor="ctr" anchorCtr="0">
                <a:noAutofit/>
              </a:bodyPr>
              <a:lstStyle/>
              <a:p>
                <a:pPr>
                  <a:buClr>
                    <a:srgbClr val="000000"/>
                  </a:buClr>
                  <a:buSzPts val="900"/>
                </a:pPr>
                <a:endParaRPr sz="675">
                  <a:solidFill>
                    <a:srgbClr val="000000"/>
                  </a:solidFill>
                  <a:latin typeface="Helvetica Neue Light"/>
                  <a:ea typeface="Helvetica Neue Light"/>
                  <a:cs typeface="Helvetica Neue Light"/>
                  <a:sym typeface="Helvetica Neue Light"/>
                </a:endParaRPr>
              </a:p>
            </p:txBody>
          </p:sp>
          <p:sp>
            <p:nvSpPr>
              <p:cNvPr id="573" name="Google Shape;573;g193b087b2a6_0_36"/>
              <p:cNvSpPr/>
              <p:nvPr/>
            </p:nvSpPr>
            <p:spPr>
              <a:xfrm>
                <a:off x="6912903" y="1296504"/>
                <a:ext cx="148601" cy="246220"/>
              </a:xfrm>
              <a:custGeom>
                <a:avLst/>
                <a:gdLst/>
                <a:ahLst/>
                <a:cxnLst/>
                <a:rect l="l" t="t" r="r" b="b"/>
                <a:pathLst>
                  <a:path w="148601" h="246220" extrusionOk="0">
                    <a:moveTo>
                      <a:pt x="140248" y="19026"/>
                    </a:moveTo>
                    <a:lnTo>
                      <a:pt x="19138" y="228437"/>
                    </a:lnTo>
                  </a:path>
                </a:pathLst>
              </a:custGeom>
              <a:noFill/>
              <a:ln w="19050" cap="flat" cmpd="sng">
                <a:solidFill>
                  <a:schemeClr val="accent1"/>
                </a:solidFill>
                <a:prstDash val="solid"/>
                <a:miter lim="8000"/>
                <a:headEnd type="none" w="sm" len="sm"/>
                <a:tailEnd type="none" w="sm" len="sm"/>
              </a:ln>
            </p:spPr>
            <p:txBody>
              <a:bodyPr spcFirstLastPara="1" wrap="square" lIns="91425" tIns="45694" rIns="91425" bIns="45694" anchor="ctr" anchorCtr="0">
                <a:noAutofit/>
              </a:bodyPr>
              <a:lstStyle/>
              <a:p>
                <a:pPr>
                  <a:buClr>
                    <a:srgbClr val="000000"/>
                  </a:buClr>
                  <a:buSzPts val="900"/>
                </a:pPr>
                <a:endParaRPr sz="675">
                  <a:solidFill>
                    <a:srgbClr val="000000"/>
                  </a:solidFill>
                  <a:latin typeface="Helvetica Neue Light"/>
                  <a:ea typeface="Helvetica Neue Light"/>
                  <a:cs typeface="Helvetica Neue Light"/>
                  <a:sym typeface="Helvetica Neue Light"/>
                </a:endParaRPr>
              </a:p>
            </p:txBody>
          </p:sp>
          <p:sp>
            <p:nvSpPr>
              <p:cNvPr id="574" name="Google Shape;574;g193b087b2a6_0_36"/>
              <p:cNvSpPr/>
              <p:nvPr/>
            </p:nvSpPr>
            <p:spPr>
              <a:xfrm>
                <a:off x="6912903" y="1264126"/>
                <a:ext cx="37150" cy="110799"/>
              </a:xfrm>
              <a:custGeom>
                <a:avLst/>
                <a:gdLst/>
                <a:ahLst/>
                <a:cxnLst/>
                <a:rect l="l" t="t" r="r" b="b"/>
                <a:pathLst>
                  <a:path w="37150" h="110799" extrusionOk="0">
                    <a:moveTo>
                      <a:pt x="19138" y="19026"/>
                    </a:moveTo>
                    <a:lnTo>
                      <a:pt x="19138" y="96463"/>
                    </a:lnTo>
                  </a:path>
                </a:pathLst>
              </a:custGeom>
              <a:noFill/>
              <a:ln w="19050" cap="flat" cmpd="sng">
                <a:solidFill>
                  <a:schemeClr val="accent1"/>
                </a:solidFill>
                <a:prstDash val="solid"/>
                <a:miter lim="8000"/>
                <a:headEnd type="none" w="sm" len="sm"/>
                <a:tailEnd type="none" w="sm" len="sm"/>
              </a:ln>
            </p:spPr>
            <p:txBody>
              <a:bodyPr spcFirstLastPara="1" wrap="square" lIns="91425" tIns="45694" rIns="91425" bIns="45694" anchor="ctr" anchorCtr="0">
                <a:noAutofit/>
              </a:bodyPr>
              <a:lstStyle/>
              <a:p>
                <a:pPr>
                  <a:buClr>
                    <a:srgbClr val="000000"/>
                  </a:buClr>
                  <a:buSzPts val="900"/>
                </a:pPr>
                <a:endParaRPr sz="675">
                  <a:solidFill>
                    <a:srgbClr val="000000"/>
                  </a:solidFill>
                  <a:latin typeface="Helvetica Neue Light"/>
                  <a:ea typeface="Helvetica Neue Light"/>
                  <a:cs typeface="Helvetica Neue Light"/>
                  <a:sym typeface="Helvetica Neue Light"/>
                </a:endParaRPr>
              </a:p>
            </p:txBody>
          </p:sp>
          <p:sp>
            <p:nvSpPr>
              <p:cNvPr id="575" name="Google Shape;575;g193b087b2a6_0_36"/>
              <p:cNvSpPr/>
              <p:nvPr/>
            </p:nvSpPr>
            <p:spPr>
              <a:xfrm>
                <a:off x="6791793" y="1296504"/>
                <a:ext cx="74300" cy="98488"/>
              </a:xfrm>
              <a:custGeom>
                <a:avLst/>
                <a:gdLst/>
                <a:ahLst/>
                <a:cxnLst/>
                <a:rect l="l" t="t" r="r" b="b"/>
                <a:pathLst>
                  <a:path w="74300" h="98488" extrusionOk="0">
                    <a:moveTo>
                      <a:pt x="19138" y="19026"/>
                    </a:moveTo>
                    <a:lnTo>
                      <a:pt x="58146" y="86121"/>
                    </a:lnTo>
                  </a:path>
                </a:pathLst>
              </a:custGeom>
              <a:noFill/>
              <a:ln w="19050" cap="flat" cmpd="sng">
                <a:solidFill>
                  <a:schemeClr val="accent1"/>
                </a:solidFill>
                <a:prstDash val="solid"/>
                <a:miter lim="8000"/>
                <a:headEnd type="none" w="sm" len="sm"/>
                <a:tailEnd type="none" w="sm" len="sm"/>
              </a:ln>
            </p:spPr>
            <p:txBody>
              <a:bodyPr spcFirstLastPara="1" wrap="square" lIns="91425" tIns="45694" rIns="91425" bIns="45694" anchor="ctr" anchorCtr="0">
                <a:noAutofit/>
              </a:bodyPr>
              <a:lstStyle/>
              <a:p>
                <a:pPr>
                  <a:buClr>
                    <a:srgbClr val="000000"/>
                  </a:buClr>
                  <a:buSzPts val="900"/>
                </a:pPr>
                <a:endParaRPr sz="675">
                  <a:solidFill>
                    <a:srgbClr val="000000"/>
                  </a:solidFill>
                  <a:latin typeface="Helvetica Neue Light"/>
                  <a:ea typeface="Helvetica Neue Light"/>
                  <a:cs typeface="Helvetica Neue Light"/>
                  <a:sym typeface="Helvetica Neue Light"/>
                </a:endParaRPr>
              </a:p>
            </p:txBody>
          </p:sp>
          <p:sp>
            <p:nvSpPr>
              <p:cNvPr id="576" name="Google Shape;576;g193b087b2a6_0_36"/>
              <p:cNvSpPr/>
              <p:nvPr/>
            </p:nvSpPr>
            <p:spPr>
              <a:xfrm>
                <a:off x="6703375" y="1384528"/>
                <a:ext cx="99067" cy="73866"/>
              </a:xfrm>
              <a:custGeom>
                <a:avLst/>
                <a:gdLst/>
                <a:ahLst/>
                <a:cxnLst/>
                <a:rect l="l" t="t" r="r" b="b"/>
                <a:pathLst>
                  <a:path w="99067" h="73866" extrusionOk="0">
                    <a:moveTo>
                      <a:pt x="19138" y="19026"/>
                    </a:moveTo>
                    <a:lnTo>
                      <a:pt x="85513" y="57683"/>
                    </a:lnTo>
                  </a:path>
                </a:pathLst>
              </a:custGeom>
              <a:noFill/>
              <a:ln w="19050" cap="flat" cmpd="sng">
                <a:solidFill>
                  <a:schemeClr val="accent1"/>
                </a:solidFill>
                <a:prstDash val="solid"/>
                <a:miter lim="8000"/>
                <a:headEnd type="none" w="sm" len="sm"/>
                <a:tailEnd type="none" w="sm" len="sm"/>
              </a:ln>
            </p:spPr>
            <p:txBody>
              <a:bodyPr spcFirstLastPara="1" wrap="square" lIns="91425" tIns="45694" rIns="91425" bIns="45694" anchor="ctr" anchorCtr="0">
                <a:noAutofit/>
              </a:bodyPr>
              <a:lstStyle/>
              <a:p>
                <a:pPr>
                  <a:buClr>
                    <a:srgbClr val="000000"/>
                  </a:buClr>
                  <a:buSzPts val="900"/>
                </a:pPr>
                <a:endParaRPr sz="675">
                  <a:solidFill>
                    <a:srgbClr val="000000"/>
                  </a:solidFill>
                  <a:latin typeface="Helvetica Neue Light"/>
                  <a:ea typeface="Helvetica Neue Light"/>
                  <a:cs typeface="Helvetica Neue Light"/>
                  <a:sym typeface="Helvetica Neue Light"/>
                </a:endParaRPr>
              </a:p>
            </p:txBody>
          </p:sp>
        </p:grpSp>
      </p:grpSp>
      <p:grpSp>
        <p:nvGrpSpPr>
          <p:cNvPr id="577" name="Google Shape;577;g193b087b2a6_0_36"/>
          <p:cNvGrpSpPr/>
          <p:nvPr/>
        </p:nvGrpSpPr>
        <p:grpSpPr>
          <a:xfrm>
            <a:off x="4702479" y="2370501"/>
            <a:ext cx="465032" cy="353095"/>
            <a:chOff x="4802547" y="1378736"/>
            <a:chExt cx="408918" cy="310467"/>
          </a:xfrm>
        </p:grpSpPr>
        <p:grpSp>
          <p:nvGrpSpPr>
            <p:cNvPr id="578" name="Google Shape;578;g193b087b2a6_0_36"/>
            <p:cNvGrpSpPr/>
            <p:nvPr/>
          </p:nvGrpSpPr>
          <p:grpSpPr>
            <a:xfrm>
              <a:off x="4802547" y="1378736"/>
              <a:ext cx="408918" cy="310467"/>
              <a:chOff x="3232822" y="1670936"/>
              <a:chExt cx="408918" cy="310467"/>
            </a:xfrm>
          </p:grpSpPr>
          <p:sp>
            <p:nvSpPr>
              <p:cNvPr id="579" name="Google Shape;579;g193b087b2a6_0_36"/>
              <p:cNvSpPr/>
              <p:nvPr/>
            </p:nvSpPr>
            <p:spPr>
              <a:xfrm>
                <a:off x="3232822" y="1670936"/>
                <a:ext cx="408908" cy="310467"/>
              </a:xfrm>
              <a:custGeom>
                <a:avLst/>
                <a:gdLst/>
                <a:ahLst/>
                <a:cxnLst/>
                <a:rect l="l" t="t" r="r" b="b"/>
                <a:pathLst>
                  <a:path w="514350" h="390525" extrusionOk="0">
                    <a:moveTo>
                      <a:pt x="21431" y="21431"/>
                    </a:moveTo>
                    <a:lnTo>
                      <a:pt x="499586" y="21431"/>
                    </a:lnTo>
                    <a:lnTo>
                      <a:pt x="499586" y="375761"/>
                    </a:lnTo>
                    <a:lnTo>
                      <a:pt x="21431" y="375761"/>
                    </a:lnTo>
                    <a:close/>
                  </a:path>
                </a:pathLst>
              </a:custGeom>
              <a:noFill/>
              <a:ln w="19050" cap="flat" cmpd="sng">
                <a:solidFill>
                  <a:schemeClr val="accent1"/>
                </a:solidFill>
                <a:prstDash val="solid"/>
                <a:miter lim="8000"/>
                <a:headEnd type="none" w="sm" len="sm"/>
                <a:tailEnd type="none" w="sm" len="sm"/>
              </a:ln>
            </p:spPr>
            <p:txBody>
              <a:bodyPr spcFirstLastPara="1" wrap="square" lIns="91425" tIns="45694" rIns="91425" bIns="45694" anchor="ctr" anchorCtr="0">
                <a:noAutofit/>
              </a:bodyPr>
              <a:lstStyle/>
              <a:p>
                <a:pPr>
                  <a:buClr>
                    <a:srgbClr val="000000"/>
                  </a:buClr>
                  <a:buSzPts val="2400"/>
                </a:pPr>
                <a:endParaRPr>
                  <a:solidFill>
                    <a:srgbClr val="000000"/>
                  </a:solidFill>
                  <a:latin typeface="Helvetica Neue Light"/>
                  <a:ea typeface="Helvetica Neue Light"/>
                  <a:cs typeface="Helvetica Neue Light"/>
                  <a:sym typeface="Helvetica Neue Light"/>
                </a:endParaRPr>
              </a:p>
            </p:txBody>
          </p:sp>
          <p:sp>
            <p:nvSpPr>
              <p:cNvPr id="580" name="Google Shape;580;g193b087b2a6_0_36"/>
              <p:cNvSpPr/>
              <p:nvPr/>
            </p:nvSpPr>
            <p:spPr>
              <a:xfrm>
                <a:off x="3232832" y="1748657"/>
                <a:ext cx="408908" cy="30290"/>
              </a:xfrm>
              <a:custGeom>
                <a:avLst/>
                <a:gdLst/>
                <a:ahLst/>
                <a:cxnLst/>
                <a:rect l="l" t="t" r="r" b="b"/>
                <a:pathLst>
                  <a:path w="514350" h="38100" extrusionOk="0">
                    <a:moveTo>
                      <a:pt x="21431" y="21431"/>
                    </a:moveTo>
                    <a:lnTo>
                      <a:pt x="499586" y="21431"/>
                    </a:lnTo>
                  </a:path>
                </a:pathLst>
              </a:custGeom>
              <a:noFill/>
              <a:ln w="19050" cap="flat" cmpd="sng">
                <a:solidFill>
                  <a:schemeClr val="accent1"/>
                </a:solidFill>
                <a:prstDash val="solid"/>
                <a:miter lim="8000"/>
                <a:headEnd type="none" w="sm" len="sm"/>
                <a:tailEnd type="none" w="sm" len="sm"/>
              </a:ln>
            </p:spPr>
            <p:txBody>
              <a:bodyPr spcFirstLastPara="1" wrap="square" lIns="91425" tIns="45694" rIns="91425" bIns="45694" anchor="ctr" anchorCtr="0">
                <a:noAutofit/>
              </a:bodyPr>
              <a:lstStyle/>
              <a:p>
                <a:pPr>
                  <a:buClr>
                    <a:srgbClr val="000000"/>
                  </a:buClr>
                  <a:buSzPts val="2400"/>
                </a:pPr>
                <a:endParaRPr>
                  <a:solidFill>
                    <a:srgbClr val="000000"/>
                  </a:solidFill>
                  <a:latin typeface="Helvetica Neue Light"/>
                  <a:ea typeface="Helvetica Neue Light"/>
                  <a:cs typeface="Helvetica Neue Light"/>
                  <a:sym typeface="Helvetica Neue Light"/>
                </a:endParaRPr>
              </a:p>
            </p:txBody>
          </p:sp>
          <p:sp>
            <p:nvSpPr>
              <p:cNvPr id="581" name="Google Shape;581;g193b087b2a6_0_36"/>
              <p:cNvSpPr/>
              <p:nvPr/>
            </p:nvSpPr>
            <p:spPr>
              <a:xfrm>
                <a:off x="3280487" y="1712302"/>
                <a:ext cx="27300" cy="27300"/>
              </a:xfrm>
              <a:prstGeom prst="ellipse">
                <a:avLst/>
              </a:prstGeom>
              <a:noFill/>
              <a:ln w="19050" cap="flat" cmpd="sng">
                <a:solidFill>
                  <a:schemeClr val="accent1"/>
                </a:solidFill>
                <a:prstDash val="solid"/>
                <a:round/>
                <a:headEnd type="none" w="sm" len="sm"/>
                <a:tailEnd type="none" w="sm" len="sm"/>
              </a:ln>
            </p:spPr>
            <p:txBody>
              <a:bodyPr spcFirstLastPara="1" wrap="square" lIns="182869" tIns="182869" rIns="182869" bIns="182869" anchor="ctr" anchorCtr="0">
                <a:noAutofit/>
              </a:bodyPr>
              <a:lstStyle/>
              <a:p>
                <a:pPr algn="ctr">
                  <a:buClr>
                    <a:srgbClr val="000000"/>
                  </a:buClr>
                  <a:buSzPts val="2400"/>
                </a:pPr>
                <a:endParaRPr>
                  <a:solidFill>
                    <a:srgbClr val="FFFFFF"/>
                  </a:solidFill>
                  <a:latin typeface="Helvetica Neue Light"/>
                  <a:ea typeface="Helvetica Neue Light"/>
                  <a:cs typeface="Helvetica Neue Light"/>
                  <a:sym typeface="Helvetica Neue Light"/>
                </a:endParaRPr>
              </a:p>
            </p:txBody>
          </p:sp>
        </p:grpSp>
        <p:sp>
          <p:nvSpPr>
            <p:cNvPr id="582" name="Google Shape;582;g193b087b2a6_0_36"/>
            <p:cNvSpPr/>
            <p:nvPr/>
          </p:nvSpPr>
          <p:spPr>
            <a:xfrm>
              <a:off x="4930831" y="1495730"/>
              <a:ext cx="153352" cy="153352"/>
            </a:xfrm>
            <a:custGeom>
              <a:avLst/>
              <a:gdLst/>
              <a:ahLst/>
              <a:cxnLst/>
              <a:rect l="l" t="t" r="r" b="b"/>
              <a:pathLst>
                <a:path w="109537" h="109537" extrusionOk="0">
                  <a:moveTo>
                    <a:pt x="66199" y="15716"/>
                  </a:moveTo>
                  <a:cubicBezTo>
                    <a:pt x="69056" y="16669"/>
                    <a:pt x="71914" y="17621"/>
                    <a:pt x="75247" y="19050"/>
                  </a:cubicBezTo>
                  <a:lnTo>
                    <a:pt x="87154" y="10001"/>
                  </a:lnTo>
                  <a:cubicBezTo>
                    <a:pt x="88106" y="9525"/>
                    <a:pt x="89059" y="9525"/>
                    <a:pt x="90011" y="10478"/>
                  </a:cubicBezTo>
                  <a:lnTo>
                    <a:pt x="99536" y="20003"/>
                  </a:lnTo>
                  <a:cubicBezTo>
                    <a:pt x="100489" y="20479"/>
                    <a:pt x="100489" y="21431"/>
                    <a:pt x="100013" y="22384"/>
                  </a:cubicBezTo>
                  <a:lnTo>
                    <a:pt x="91440" y="34766"/>
                  </a:lnTo>
                  <a:cubicBezTo>
                    <a:pt x="92869" y="37624"/>
                    <a:pt x="94297" y="40005"/>
                    <a:pt x="94774" y="43815"/>
                  </a:cubicBezTo>
                  <a:lnTo>
                    <a:pt x="109061" y="46196"/>
                  </a:lnTo>
                  <a:cubicBezTo>
                    <a:pt x="110014" y="46196"/>
                    <a:pt x="110966" y="47149"/>
                    <a:pt x="110966" y="48101"/>
                  </a:cubicBezTo>
                  <a:lnTo>
                    <a:pt x="110966" y="61913"/>
                  </a:lnTo>
                  <a:cubicBezTo>
                    <a:pt x="110966" y="62865"/>
                    <a:pt x="110490" y="63817"/>
                    <a:pt x="109061" y="63817"/>
                  </a:cubicBezTo>
                  <a:lnTo>
                    <a:pt x="94774" y="66675"/>
                  </a:lnTo>
                  <a:cubicBezTo>
                    <a:pt x="93821" y="69532"/>
                    <a:pt x="92869" y="72390"/>
                    <a:pt x="91440" y="75724"/>
                  </a:cubicBezTo>
                  <a:lnTo>
                    <a:pt x="100489" y="87630"/>
                  </a:lnTo>
                  <a:cubicBezTo>
                    <a:pt x="100965" y="88582"/>
                    <a:pt x="100965" y="89535"/>
                    <a:pt x="100013" y="90488"/>
                  </a:cubicBezTo>
                  <a:lnTo>
                    <a:pt x="90488" y="99536"/>
                  </a:lnTo>
                  <a:cubicBezTo>
                    <a:pt x="90011" y="100489"/>
                    <a:pt x="88583" y="100489"/>
                    <a:pt x="88106" y="100013"/>
                  </a:cubicBezTo>
                  <a:lnTo>
                    <a:pt x="75724" y="91916"/>
                  </a:lnTo>
                  <a:cubicBezTo>
                    <a:pt x="72866" y="93345"/>
                    <a:pt x="70009" y="94774"/>
                    <a:pt x="66675" y="95250"/>
                  </a:cubicBezTo>
                  <a:lnTo>
                    <a:pt x="63817" y="109538"/>
                  </a:lnTo>
                  <a:cubicBezTo>
                    <a:pt x="63817" y="110490"/>
                    <a:pt x="62865" y="111442"/>
                    <a:pt x="61913" y="111442"/>
                  </a:cubicBezTo>
                  <a:lnTo>
                    <a:pt x="48101" y="111442"/>
                  </a:lnTo>
                  <a:cubicBezTo>
                    <a:pt x="47149" y="111442"/>
                    <a:pt x="46196" y="110966"/>
                    <a:pt x="46196" y="109538"/>
                  </a:cubicBezTo>
                  <a:lnTo>
                    <a:pt x="43815" y="95250"/>
                  </a:lnTo>
                  <a:cubicBezTo>
                    <a:pt x="40481" y="94297"/>
                    <a:pt x="37624" y="93345"/>
                    <a:pt x="34766" y="91916"/>
                  </a:cubicBezTo>
                  <a:lnTo>
                    <a:pt x="22860" y="100489"/>
                  </a:lnTo>
                  <a:cubicBezTo>
                    <a:pt x="21908" y="100965"/>
                    <a:pt x="20955" y="100965"/>
                    <a:pt x="20479" y="100013"/>
                  </a:cubicBezTo>
                  <a:lnTo>
                    <a:pt x="10954" y="90488"/>
                  </a:lnTo>
                  <a:cubicBezTo>
                    <a:pt x="10478" y="90011"/>
                    <a:pt x="10001" y="88582"/>
                    <a:pt x="10478" y="87630"/>
                  </a:cubicBezTo>
                  <a:lnTo>
                    <a:pt x="19526" y="75724"/>
                  </a:lnTo>
                  <a:cubicBezTo>
                    <a:pt x="18097" y="72866"/>
                    <a:pt x="16669" y="70009"/>
                    <a:pt x="16192" y="66675"/>
                  </a:cubicBezTo>
                  <a:lnTo>
                    <a:pt x="1905" y="63817"/>
                  </a:lnTo>
                  <a:cubicBezTo>
                    <a:pt x="953" y="63817"/>
                    <a:pt x="0" y="62865"/>
                    <a:pt x="0" y="61913"/>
                  </a:cubicBezTo>
                  <a:lnTo>
                    <a:pt x="0" y="48101"/>
                  </a:lnTo>
                  <a:cubicBezTo>
                    <a:pt x="0" y="47149"/>
                    <a:pt x="476" y="46196"/>
                    <a:pt x="1905" y="46196"/>
                  </a:cubicBezTo>
                  <a:lnTo>
                    <a:pt x="16192" y="43815"/>
                  </a:lnTo>
                  <a:cubicBezTo>
                    <a:pt x="17145" y="40481"/>
                    <a:pt x="18097" y="37624"/>
                    <a:pt x="19526" y="34766"/>
                  </a:cubicBezTo>
                  <a:lnTo>
                    <a:pt x="10954" y="22860"/>
                  </a:lnTo>
                  <a:cubicBezTo>
                    <a:pt x="10478" y="21907"/>
                    <a:pt x="10478" y="20955"/>
                    <a:pt x="11430" y="20479"/>
                  </a:cubicBezTo>
                  <a:lnTo>
                    <a:pt x="20955" y="10954"/>
                  </a:lnTo>
                  <a:cubicBezTo>
                    <a:pt x="21431" y="10478"/>
                    <a:pt x="22860" y="10001"/>
                    <a:pt x="23813" y="10478"/>
                  </a:cubicBezTo>
                  <a:lnTo>
                    <a:pt x="35719" y="19526"/>
                  </a:lnTo>
                  <a:cubicBezTo>
                    <a:pt x="38576" y="18097"/>
                    <a:pt x="41434" y="16669"/>
                    <a:pt x="44767" y="16192"/>
                  </a:cubicBezTo>
                  <a:lnTo>
                    <a:pt x="47149" y="1905"/>
                  </a:lnTo>
                  <a:cubicBezTo>
                    <a:pt x="47149" y="953"/>
                    <a:pt x="48101" y="0"/>
                    <a:pt x="49054" y="0"/>
                  </a:cubicBezTo>
                  <a:lnTo>
                    <a:pt x="62865" y="0"/>
                  </a:lnTo>
                  <a:cubicBezTo>
                    <a:pt x="63817" y="0"/>
                    <a:pt x="64770" y="476"/>
                    <a:pt x="64770" y="1905"/>
                  </a:cubicBezTo>
                  <a:lnTo>
                    <a:pt x="66199" y="15716"/>
                  </a:lnTo>
                  <a:close/>
                </a:path>
              </a:pathLst>
            </a:custGeom>
            <a:noFill/>
            <a:ln w="19050" cap="flat" cmpd="sng">
              <a:solidFill>
                <a:schemeClr val="accent1"/>
              </a:solidFill>
              <a:prstDash val="solid"/>
              <a:miter lim="8000"/>
              <a:headEnd type="none" w="sm" len="sm"/>
              <a:tailEnd type="none" w="sm" len="sm"/>
            </a:ln>
          </p:spPr>
          <p:txBody>
            <a:bodyPr spcFirstLastPara="1" wrap="square" lIns="91425" tIns="45694" rIns="91425" bIns="45694" anchor="ctr" anchorCtr="0">
              <a:noAutofit/>
            </a:bodyPr>
            <a:lstStyle/>
            <a:p>
              <a:pPr>
                <a:buClr>
                  <a:srgbClr val="000000"/>
                </a:buClr>
                <a:buSzPts val="900"/>
              </a:pPr>
              <a:endParaRPr sz="675">
                <a:solidFill>
                  <a:srgbClr val="000000"/>
                </a:solidFill>
                <a:latin typeface="Helvetica Neue Light"/>
                <a:ea typeface="Helvetica Neue Light"/>
                <a:cs typeface="Helvetica Neue Light"/>
                <a:sym typeface="Helvetica Neue Light"/>
              </a:endParaRPr>
            </a:p>
          </p:txBody>
        </p:sp>
        <p:sp>
          <p:nvSpPr>
            <p:cNvPr id="583" name="Google Shape;583;g193b087b2a6_0_36"/>
            <p:cNvSpPr/>
            <p:nvPr/>
          </p:nvSpPr>
          <p:spPr>
            <a:xfrm>
              <a:off x="4993679" y="1559069"/>
              <a:ext cx="26670" cy="26670"/>
            </a:xfrm>
            <a:custGeom>
              <a:avLst/>
              <a:gdLst/>
              <a:ahLst/>
              <a:cxnLst/>
              <a:rect l="l" t="t" r="r" b="b"/>
              <a:pathLst>
                <a:path w="19050" h="19050" extrusionOk="0">
                  <a:moveTo>
                    <a:pt x="11430" y="22860"/>
                  </a:moveTo>
                  <a:cubicBezTo>
                    <a:pt x="5239" y="22860"/>
                    <a:pt x="0" y="17621"/>
                    <a:pt x="0" y="11430"/>
                  </a:cubicBezTo>
                  <a:cubicBezTo>
                    <a:pt x="0" y="5239"/>
                    <a:pt x="5239" y="0"/>
                    <a:pt x="11430" y="0"/>
                  </a:cubicBezTo>
                  <a:cubicBezTo>
                    <a:pt x="17621" y="0"/>
                    <a:pt x="22860" y="5239"/>
                    <a:pt x="22860" y="11430"/>
                  </a:cubicBezTo>
                  <a:cubicBezTo>
                    <a:pt x="22860" y="17621"/>
                    <a:pt x="17621" y="22860"/>
                    <a:pt x="11430" y="22860"/>
                  </a:cubicBezTo>
                  <a:close/>
                </a:path>
              </a:pathLst>
            </a:custGeom>
            <a:noFill/>
            <a:ln w="19050" cap="flat" cmpd="sng">
              <a:solidFill>
                <a:schemeClr val="accent1"/>
              </a:solidFill>
              <a:prstDash val="solid"/>
              <a:miter lim="8000"/>
              <a:headEnd type="none" w="sm" len="sm"/>
              <a:tailEnd type="none" w="sm" len="sm"/>
            </a:ln>
          </p:spPr>
          <p:txBody>
            <a:bodyPr spcFirstLastPara="1" wrap="square" lIns="91425" tIns="45694" rIns="91425" bIns="45694" anchor="ctr" anchorCtr="0">
              <a:noAutofit/>
            </a:bodyPr>
            <a:lstStyle/>
            <a:p>
              <a:pPr>
                <a:buClr>
                  <a:srgbClr val="000000"/>
                </a:buClr>
                <a:buSzPts val="900"/>
              </a:pPr>
              <a:endParaRPr sz="675">
                <a:solidFill>
                  <a:srgbClr val="000000"/>
                </a:solidFill>
                <a:latin typeface="Helvetica Neue Light"/>
                <a:ea typeface="Helvetica Neue Light"/>
                <a:cs typeface="Helvetica Neue Light"/>
                <a:sym typeface="Helvetica Neue Light"/>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g193b087b2a6_0_560"/>
          <p:cNvSpPr txBox="1">
            <a:spLocks noGrp="1"/>
          </p:cNvSpPr>
          <p:nvPr>
            <p:ph type="title"/>
          </p:nvPr>
        </p:nvSpPr>
        <p:spPr>
          <a:xfrm>
            <a:off x="457200" y="1067562"/>
            <a:ext cx="8229600" cy="554175"/>
          </a:xfrm>
          <a:prstGeom prst="rect">
            <a:avLst/>
          </a:prstGeom>
          <a:noFill/>
          <a:ln>
            <a:noFill/>
          </a:ln>
        </p:spPr>
        <p:txBody>
          <a:bodyPr spcFirstLastPara="1" vert="horz" wrap="square" lIns="91425" tIns="91425" rIns="91425" bIns="91425" rtlCol="0" anchor="t" anchorCtr="0">
            <a:noAutofit/>
          </a:bodyPr>
          <a:lstStyle/>
          <a:p>
            <a:endParaRPr/>
          </a:p>
        </p:txBody>
      </p:sp>
      <p:sp>
        <p:nvSpPr>
          <p:cNvPr id="589" name="Google Shape;589;g193b087b2a6_0_560"/>
          <p:cNvSpPr txBox="1">
            <a:spLocks noGrp="1"/>
          </p:cNvSpPr>
          <p:nvPr>
            <p:ph type="body" idx="4294967295"/>
          </p:nvPr>
        </p:nvSpPr>
        <p:spPr>
          <a:xfrm>
            <a:off x="0" y="2743200"/>
            <a:ext cx="7556500" cy="1752600"/>
          </a:xfrm>
          <a:prstGeom prst="rect">
            <a:avLst/>
          </a:prstGeom>
          <a:noFill/>
          <a:ln>
            <a:noFill/>
          </a:ln>
        </p:spPr>
        <p:txBody>
          <a:bodyPr spcFirstLastPara="1" vert="horz" wrap="square" lIns="68569" tIns="34275" rIns="68569" bIns="34275" rtlCol="0" anchor="t" anchorCtr="0">
            <a:normAutofit/>
          </a:bodyPr>
          <a:lstStyle/>
          <a:p>
            <a:pPr marL="0" indent="0" algn="ctr">
              <a:spcBef>
                <a:spcPts val="0"/>
              </a:spcBef>
              <a:buClr>
                <a:schemeClr val="dk1"/>
              </a:buClr>
              <a:buSzPts val="1500"/>
              <a:buNone/>
            </a:pPr>
            <a:r>
              <a:rPr lang="en-US" sz="2475"/>
              <a:t>MTTR != Mean Time to </a:t>
            </a:r>
            <a:r>
              <a:rPr lang="en-US" sz="2475" strike="sngStrike"/>
              <a:t>Root Cause</a:t>
            </a:r>
            <a:r>
              <a:rPr lang="en-US" sz="2475"/>
              <a:t> </a:t>
            </a:r>
            <a:br>
              <a:rPr lang="en-US" sz="2475"/>
            </a:br>
            <a:endParaRPr sz="2475"/>
          </a:p>
          <a:p>
            <a:pPr marL="0" indent="0" algn="ctr">
              <a:spcBef>
                <a:spcPts val="0"/>
              </a:spcBef>
              <a:buSzPts val="2800"/>
              <a:buNone/>
            </a:pPr>
            <a:r>
              <a:rPr lang="en-US" sz="2475"/>
              <a:t>MTTR = Mean Time to </a:t>
            </a:r>
            <a:r>
              <a:rPr lang="en-US" sz="2475" b="1">
                <a:latin typeface="Helvetica Neue"/>
                <a:ea typeface="Helvetica Neue"/>
                <a:cs typeface="Helvetica Neue"/>
                <a:sym typeface="Helvetica Neue"/>
              </a:rPr>
              <a:t>Resolve</a:t>
            </a:r>
            <a:r>
              <a:rPr lang="en-US" sz="2475"/>
              <a:t>.</a:t>
            </a:r>
            <a:endParaRPr sz="2475"/>
          </a:p>
          <a:p>
            <a:pPr marL="0" indent="0" algn="ctr">
              <a:spcBef>
                <a:spcPts val="0"/>
              </a:spcBef>
              <a:buSzPts val="2800"/>
              <a:buNone/>
            </a:pPr>
            <a:endParaRPr sz="2475"/>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g193b087b2a6_0_569"/>
          <p:cNvSpPr txBox="1">
            <a:spLocks noGrp="1"/>
          </p:cNvSpPr>
          <p:nvPr>
            <p:ph type="title"/>
          </p:nvPr>
        </p:nvSpPr>
        <p:spPr>
          <a:xfrm>
            <a:off x="609600" y="1137666"/>
            <a:ext cx="10972800" cy="738900"/>
          </a:xfrm>
          <a:prstGeom prst="rect">
            <a:avLst/>
          </a:prstGeom>
          <a:noFill/>
          <a:ln>
            <a:noFill/>
          </a:ln>
        </p:spPr>
        <p:txBody>
          <a:bodyPr spcFirstLastPara="1" vert="horz" wrap="square" lIns="91425" tIns="91425" rIns="91425" bIns="91425" rtlCol="0" anchor="t" anchorCtr="0">
            <a:noAutofit/>
          </a:bodyPr>
          <a:lstStyle/>
          <a:p>
            <a:r>
              <a:rPr lang="en-US"/>
              <a:t>The True Value of AIOps</a:t>
            </a:r>
            <a:endParaRPr/>
          </a:p>
        </p:txBody>
      </p:sp>
      <p:sp>
        <p:nvSpPr>
          <p:cNvPr id="595" name="Google Shape;595;g193b087b2a6_0_569"/>
          <p:cNvSpPr txBox="1"/>
          <p:nvPr/>
        </p:nvSpPr>
        <p:spPr>
          <a:xfrm>
            <a:off x="1375181" y="1641825"/>
            <a:ext cx="6907500" cy="1281090"/>
          </a:xfrm>
          <a:prstGeom prst="rect">
            <a:avLst/>
          </a:prstGeom>
          <a:noFill/>
          <a:ln>
            <a:noFill/>
          </a:ln>
        </p:spPr>
        <p:txBody>
          <a:bodyPr spcFirstLastPara="1" wrap="square" lIns="91425" tIns="91425" rIns="91425" bIns="91425" anchor="t" anchorCtr="0">
            <a:spAutoFit/>
          </a:bodyPr>
          <a:lstStyle/>
          <a:p>
            <a:pPr>
              <a:buClr>
                <a:srgbClr val="000000"/>
              </a:buClr>
              <a:buSzPts val="1900"/>
            </a:pPr>
            <a:r>
              <a:rPr lang="en-US" sz="1425" b="1">
                <a:solidFill>
                  <a:srgbClr val="000000"/>
                </a:solidFill>
                <a:latin typeface="Helvetica Neue"/>
                <a:ea typeface="Helvetica Neue"/>
                <a:cs typeface="Helvetica Neue"/>
                <a:sym typeface="Helvetica Neue"/>
              </a:rPr>
              <a:t>IT Service Management (ITSM) Metrics</a:t>
            </a:r>
            <a:r>
              <a:rPr lang="en-US" sz="1425">
                <a:solidFill>
                  <a:srgbClr val="000000"/>
                </a:solidFill>
                <a:latin typeface="Helvetica Neue Light"/>
                <a:ea typeface="Helvetica Neue Light"/>
                <a:cs typeface="Helvetica Neue Light"/>
                <a:sym typeface="Helvetica Neue Light"/>
              </a:rPr>
              <a:t>: Availability, MTTA, MTTR, MTTBF, First Touch Resolution, etc.</a:t>
            </a:r>
            <a:endParaRPr sz="1425">
              <a:solidFill>
                <a:srgbClr val="000000"/>
              </a:solidFill>
              <a:latin typeface="Helvetica Neue Light"/>
              <a:ea typeface="Helvetica Neue Light"/>
              <a:cs typeface="Helvetica Neue Light"/>
              <a:sym typeface="Helvetica Neue Light"/>
            </a:endParaRPr>
          </a:p>
          <a:p>
            <a:pPr>
              <a:buClr>
                <a:srgbClr val="000000"/>
              </a:buClr>
              <a:buSzPts val="1900"/>
            </a:pPr>
            <a:endParaRPr sz="1425">
              <a:solidFill>
                <a:srgbClr val="000000"/>
              </a:solidFill>
              <a:latin typeface="Helvetica Neue Light"/>
              <a:ea typeface="Helvetica Neue Light"/>
              <a:cs typeface="Helvetica Neue Light"/>
              <a:sym typeface="Helvetica Neue Light"/>
            </a:endParaRPr>
          </a:p>
          <a:p>
            <a:pPr>
              <a:buClr>
                <a:srgbClr val="000000"/>
              </a:buClr>
              <a:buSzPts val="1900"/>
            </a:pPr>
            <a:r>
              <a:rPr lang="en-US" sz="1425" b="1">
                <a:solidFill>
                  <a:srgbClr val="000000"/>
                </a:solidFill>
                <a:latin typeface="Helvetica Neue"/>
                <a:ea typeface="Helvetica Neue"/>
                <a:cs typeface="Helvetica Neue"/>
                <a:sym typeface="Helvetica Neue"/>
              </a:rPr>
              <a:t>DevOps Research &amp; Assessment (DORA) Metrics</a:t>
            </a:r>
            <a:r>
              <a:rPr lang="en-US" sz="1425">
                <a:solidFill>
                  <a:srgbClr val="000000"/>
                </a:solidFill>
                <a:latin typeface="Helvetica Neue Light"/>
                <a:ea typeface="Helvetica Neue Light"/>
                <a:cs typeface="Helvetica Neue Light"/>
                <a:sym typeface="Helvetica Neue Light"/>
              </a:rPr>
              <a:t>: MTTR, Change Failure Rate</a:t>
            </a:r>
            <a:endParaRPr sz="1425">
              <a:solidFill>
                <a:srgbClr val="000000"/>
              </a:solidFill>
              <a:latin typeface="Helvetica Neue Light"/>
              <a:ea typeface="Helvetica Neue Light"/>
              <a:cs typeface="Helvetica Neue Light"/>
              <a:sym typeface="Helvetica Neue Light"/>
            </a:endParaRPr>
          </a:p>
          <a:p>
            <a:pPr>
              <a:buClr>
                <a:srgbClr val="000000"/>
              </a:buClr>
              <a:buSzPts val="1900"/>
            </a:pPr>
            <a:endParaRPr sz="1425">
              <a:solidFill>
                <a:srgbClr val="000000"/>
              </a:solidFill>
              <a:latin typeface="Helvetica Neue Light"/>
              <a:ea typeface="Helvetica Neue Light"/>
              <a:cs typeface="Helvetica Neue Light"/>
              <a:sym typeface="Helvetica Neue Light"/>
            </a:endParaRPr>
          </a:p>
        </p:txBody>
      </p:sp>
      <p:sp>
        <p:nvSpPr>
          <p:cNvPr id="596" name="Google Shape;596;g193b087b2a6_0_569"/>
          <p:cNvSpPr/>
          <p:nvPr/>
        </p:nvSpPr>
        <p:spPr>
          <a:xfrm>
            <a:off x="-3150" y="2844825"/>
            <a:ext cx="9150300" cy="896175"/>
          </a:xfrm>
          <a:prstGeom prst="rect">
            <a:avLst/>
          </a:prstGeom>
          <a:solidFill>
            <a:schemeClr val="accent1"/>
          </a:solidFill>
          <a:ln>
            <a:noFill/>
          </a:ln>
        </p:spPr>
        <p:txBody>
          <a:bodyPr spcFirstLastPara="1" wrap="square" lIns="91425" tIns="91425" rIns="91425" bIns="91425" anchor="ctr" anchorCtr="0">
            <a:noAutofit/>
          </a:bodyPr>
          <a:lstStyle/>
          <a:p>
            <a:pPr>
              <a:buClr>
                <a:srgbClr val="000000"/>
              </a:buClr>
              <a:buSzPts val="1400"/>
            </a:pPr>
            <a:endParaRPr sz="1050">
              <a:solidFill>
                <a:srgbClr val="000000"/>
              </a:solidFill>
              <a:latin typeface="Arial"/>
              <a:ea typeface="Arial"/>
              <a:cs typeface="Arial"/>
              <a:sym typeface="Arial"/>
            </a:endParaRPr>
          </a:p>
        </p:txBody>
      </p:sp>
      <p:pic>
        <p:nvPicPr>
          <p:cNvPr id="597" name="Google Shape;597;g193b087b2a6_0_569"/>
          <p:cNvPicPr preferRelativeResize="0"/>
          <p:nvPr/>
        </p:nvPicPr>
        <p:blipFill rotWithShape="1">
          <a:blip r:embed="rId3">
            <a:alphaModFix/>
          </a:blip>
          <a:srcRect l="-9" t="65488" r="-80" b="17088"/>
          <a:stretch/>
        </p:blipFill>
        <p:spPr>
          <a:xfrm>
            <a:off x="-3150" y="2844825"/>
            <a:ext cx="9150299" cy="896101"/>
          </a:xfrm>
          <a:prstGeom prst="rect">
            <a:avLst/>
          </a:prstGeom>
          <a:noFill/>
          <a:ln>
            <a:noFill/>
          </a:ln>
        </p:spPr>
      </p:pic>
      <p:sp>
        <p:nvSpPr>
          <p:cNvPr id="598" name="Google Shape;598;g193b087b2a6_0_569"/>
          <p:cNvSpPr/>
          <p:nvPr/>
        </p:nvSpPr>
        <p:spPr>
          <a:xfrm>
            <a:off x="1309050" y="3835725"/>
            <a:ext cx="30825" cy="1755675"/>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1400"/>
            </a:pPr>
            <a:endParaRPr sz="1050">
              <a:solidFill>
                <a:srgbClr val="000000"/>
              </a:solidFill>
              <a:latin typeface="Arial"/>
              <a:ea typeface="Arial"/>
              <a:cs typeface="Arial"/>
              <a:sym typeface="Arial"/>
            </a:endParaRPr>
          </a:p>
        </p:txBody>
      </p:sp>
      <p:sp>
        <p:nvSpPr>
          <p:cNvPr id="599" name="Google Shape;599;g193b087b2a6_0_569"/>
          <p:cNvSpPr txBox="1"/>
          <p:nvPr/>
        </p:nvSpPr>
        <p:spPr>
          <a:xfrm>
            <a:off x="215850" y="3866926"/>
            <a:ext cx="1124100" cy="1719671"/>
          </a:xfrm>
          <a:prstGeom prst="rect">
            <a:avLst/>
          </a:prstGeom>
          <a:noFill/>
          <a:ln>
            <a:noFill/>
          </a:ln>
        </p:spPr>
        <p:txBody>
          <a:bodyPr spcFirstLastPara="1" wrap="square" lIns="91425" tIns="91425" rIns="91425" bIns="91425" anchor="t" anchorCtr="0">
            <a:spAutoFit/>
          </a:bodyPr>
          <a:lstStyle/>
          <a:p>
            <a:pPr>
              <a:buClr>
                <a:srgbClr val="000000"/>
              </a:buClr>
              <a:buSzPts val="1900"/>
            </a:pPr>
            <a:r>
              <a:rPr lang="en-US" sz="1425">
                <a:solidFill>
                  <a:srgbClr val="000000"/>
                </a:solidFill>
                <a:latin typeface="Helvetica Neue Light"/>
                <a:ea typeface="Helvetica Neue Light"/>
                <a:cs typeface="Helvetica Neue Light"/>
                <a:sym typeface="Helvetica Neue Light"/>
              </a:rPr>
              <a:t>Which of these business outcomes are you responsible for?</a:t>
            </a:r>
            <a:endParaRPr sz="1425">
              <a:solidFill>
                <a:srgbClr val="000000"/>
              </a:solidFill>
              <a:latin typeface="Helvetica Neue Light"/>
              <a:ea typeface="Helvetica Neue Light"/>
              <a:cs typeface="Helvetica Neue Light"/>
              <a:sym typeface="Helvetica Neue Light"/>
            </a:endParaRPr>
          </a:p>
        </p:txBody>
      </p:sp>
      <p:sp>
        <p:nvSpPr>
          <p:cNvPr id="600" name="Google Shape;600;g193b087b2a6_0_569"/>
          <p:cNvSpPr txBox="1"/>
          <p:nvPr/>
        </p:nvSpPr>
        <p:spPr>
          <a:xfrm>
            <a:off x="1375175" y="2900325"/>
            <a:ext cx="6598800" cy="773258"/>
          </a:xfrm>
          <a:prstGeom prst="rect">
            <a:avLst/>
          </a:prstGeom>
          <a:noFill/>
          <a:ln>
            <a:noFill/>
          </a:ln>
        </p:spPr>
        <p:txBody>
          <a:bodyPr spcFirstLastPara="1" wrap="square" lIns="91425" tIns="91425" rIns="91425" bIns="91425" anchor="t" anchorCtr="0">
            <a:spAutoFit/>
          </a:bodyPr>
          <a:lstStyle/>
          <a:p>
            <a:pPr>
              <a:buClr>
                <a:srgbClr val="000000"/>
              </a:buClr>
              <a:buSzPts val="1700"/>
            </a:pPr>
            <a:r>
              <a:rPr lang="en-US" sz="1275">
                <a:solidFill>
                  <a:schemeClr val="lt1"/>
                </a:solidFill>
                <a:latin typeface="Arial"/>
                <a:ea typeface="Arial"/>
                <a:cs typeface="Arial"/>
                <a:sym typeface="Arial"/>
              </a:rPr>
              <a:t>“By 2024, 25% of traditional large enterprise CIOs will be held accountable for digital business operational results, effectively becoming COO by proxy.” </a:t>
            </a:r>
            <a:endParaRPr sz="1275">
              <a:solidFill>
                <a:schemeClr val="lt1"/>
              </a:solidFill>
              <a:latin typeface="Arial"/>
              <a:ea typeface="Arial"/>
              <a:cs typeface="Arial"/>
              <a:sym typeface="Arial"/>
            </a:endParaRPr>
          </a:p>
          <a:p>
            <a:pPr marL="457200" indent="-309563">
              <a:buClr>
                <a:schemeClr val="lt1"/>
              </a:buClr>
              <a:buSzPts val="1700"/>
              <a:buFont typeface="Arial"/>
              <a:buChar char="-"/>
            </a:pPr>
            <a:r>
              <a:rPr lang="en-US" sz="1275">
                <a:solidFill>
                  <a:schemeClr val="lt1"/>
                </a:solidFill>
                <a:latin typeface="Arial"/>
                <a:ea typeface="Arial"/>
                <a:cs typeface="Arial"/>
                <a:sym typeface="Arial"/>
              </a:rPr>
              <a:t>Gartner</a:t>
            </a:r>
            <a:endParaRPr sz="1275">
              <a:solidFill>
                <a:schemeClr val="lt1"/>
              </a:solidFill>
              <a:latin typeface="Arial"/>
              <a:ea typeface="Arial"/>
              <a:cs typeface="Arial"/>
              <a:sym typeface="Arial"/>
            </a:endParaRPr>
          </a:p>
        </p:txBody>
      </p:sp>
      <p:sp>
        <p:nvSpPr>
          <p:cNvPr id="601" name="Google Shape;601;g193b087b2a6_0_569"/>
          <p:cNvSpPr txBox="1"/>
          <p:nvPr/>
        </p:nvSpPr>
        <p:spPr>
          <a:xfrm>
            <a:off x="1375181" y="3987825"/>
            <a:ext cx="7572825" cy="1719671"/>
          </a:xfrm>
          <a:prstGeom prst="rect">
            <a:avLst/>
          </a:prstGeom>
          <a:noFill/>
          <a:ln>
            <a:noFill/>
          </a:ln>
        </p:spPr>
        <p:txBody>
          <a:bodyPr spcFirstLastPara="1" wrap="square" lIns="91425" tIns="91425" rIns="91425" bIns="91425" anchor="t" anchorCtr="0">
            <a:spAutoFit/>
          </a:bodyPr>
          <a:lstStyle/>
          <a:p>
            <a:pPr>
              <a:buClr>
                <a:srgbClr val="000000"/>
              </a:buClr>
              <a:buSzPts val="1900"/>
            </a:pPr>
            <a:r>
              <a:rPr lang="en-US" sz="1425" b="1">
                <a:solidFill>
                  <a:schemeClr val="dk1"/>
                </a:solidFill>
                <a:latin typeface="Helvetica Neue"/>
                <a:ea typeface="Helvetica Neue"/>
                <a:cs typeface="Helvetica Neue"/>
                <a:sym typeface="Helvetica Neue"/>
              </a:rPr>
              <a:t>Development Metrics</a:t>
            </a:r>
            <a:r>
              <a:rPr lang="en-US" sz="1425">
                <a:solidFill>
                  <a:schemeClr val="dk1"/>
                </a:solidFill>
                <a:latin typeface="Helvetica Neue Light"/>
                <a:ea typeface="Helvetica Neue Light"/>
                <a:cs typeface="Helvetica Neue Light"/>
                <a:sym typeface="Helvetica Neue Light"/>
              </a:rPr>
              <a:t>: Technical Debt, Feature Queues, Developer Productivity, Developer Turnover, Employee Satisfaction, etc.</a:t>
            </a:r>
            <a:endParaRPr sz="1425">
              <a:solidFill>
                <a:schemeClr val="dk1"/>
              </a:solidFill>
              <a:latin typeface="Helvetica Neue Light"/>
              <a:ea typeface="Helvetica Neue Light"/>
              <a:cs typeface="Helvetica Neue Light"/>
              <a:sym typeface="Helvetica Neue Light"/>
            </a:endParaRPr>
          </a:p>
          <a:p>
            <a:pPr>
              <a:buClr>
                <a:srgbClr val="000000"/>
              </a:buClr>
              <a:buSzPts val="1900"/>
            </a:pPr>
            <a:endParaRPr sz="1425">
              <a:solidFill>
                <a:schemeClr val="dk1"/>
              </a:solidFill>
              <a:latin typeface="Helvetica Neue Light"/>
              <a:ea typeface="Helvetica Neue Light"/>
              <a:cs typeface="Helvetica Neue Light"/>
              <a:sym typeface="Helvetica Neue Light"/>
            </a:endParaRPr>
          </a:p>
          <a:p>
            <a:pPr>
              <a:buClr>
                <a:srgbClr val="000000"/>
              </a:buClr>
              <a:buSzPts val="1900"/>
            </a:pPr>
            <a:r>
              <a:rPr lang="en-US" sz="1425" b="1">
                <a:solidFill>
                  <a:schemeClr val="dk1"/>
                </a:solidFill>
                <a:latin typeface="Helvetica Neue"/>
                <a:ea typeface="Helvetica Neue"/>
                <a:cs typeface="Helvetica Neue"/>
                <a:sym typeface="Helvetica Neue"/>
              </a:rPr>
              <a:t>Customer Metrics</a:t>
            </a:r>
            <a:r>
              <a:rPr lang="en-US" sz="1425">
                <a:solidFill>
                  <a:schemeClr val="dk1"/>
                </a:solidFill>
                <a:latin typeface="Helvetica Neue Light"/>
                <a:ea typeface="Helvetica Neue Light"/>
                <a:cs typeface="Helvetica Neue Light"/>
                <a:sym typeface="Helvetica Neue Light"/>
              </a:rPr>
              <a:t>: Customer Experience, Customer Satisfaction, Net Promoter Scores, etc.</a:t>
            </a:r>
            <a:endParaRPr sz="1425">
              <a:solidFill>
                <a:schemeClr val="dk1"/>
              </a:solidFill>
              <a:latin typeface="Helvetica Neue Light"/>
              <a:ea typeface="Helvetica Neue Light"/>
              <a:cs typeface="Helvetica Neue Light"/>
              <a:sym typeface="Helvetica Neue Light"/>
            </a:endParaRPr>
          </a:p>
          <a:p>
            <a:pPr>
              <a:buClr>
                <a:srgbClr val="000000"/>
              </a:buClr>
              <a:buSzPts val="1900"/>
            </a:pPr>
            <a:endParaRPr sz="1425">
              <a:solidFill>
                <a:schemeClr val="dk1"/>
              </a:solidFill>
              <a:latin typeface="Helvetica Neue Light"/>
              <a:ea typeface="Helvetica Neue Light"/>
              <a:cs typeface="Helvetica Neue Light"/>
              <a:sym typeface="Helvetica Neue Light"/>
            </a:endParaRPr>
          </a:p>
          <a:p>
            <a:pPr>
              <a:buClr>
                <a:srgbClr val="000000"/>
              </a:buClr>
              <a:buSzPts val="1900"/>
            </a:pPr>
            <a:r>
              <a:rPr lang="en-US" sz="1425" b="1">
                <a:solidFill>
                  <a:schemeClr val="dk1"/>
                </a:solidFill>
                <a:latin typeface="Helvetica Neue"/>
                <a:ea typeface="Helvetica Neue"/>
                <a:cs typeface="Helvetica Neue"/>
                <a:sym typeface="Helvetica Neue"/>
              </a:rPr>
              <a:t>Team Health:</a:t>
            </a:r>
            <a:r>
              <a:rPr lang="en-US" sz="1425">
                <a:solidFill>
                  <a:schemeClr val="dk1"/>
                </a:solidFill>
                <a:latin typeface="Helvetica Neue Light"/>
                <a:ea typeface="Helvetica Neue Light"/>
                <a:cs typeface="Helvetica Neue Light"/>
                <a:sym typeface="Helvetica Neue Light"/>
              </a:rPr>
              <a:t> Reduced Burnout, Higher Morale, Better Alignment, </a:t>
            </a:r>
            <a:br>
              <a:rPr lang="en-US" sz="1425">
                <a:solidFill>
                  <a:schemeClr val="dk1"/>
                </a:solidFill>
                <a:latin typeface="Helvetica Neue Light"/>
                <a:ea typeface="Helvetica Neue Light"/>
                <a:cs typeface="Helvetica Neue Light"/>
                <a:sym typeface="Helvetica Neue Light"/>
              </a:rPr>
            </a:br>
            <a:r>
              <a:rPr lang="en-US" sz="1425">
                <a:solidFill>
                  <a:schemeClr val="dk1"/>
                </a:solidFill>
                <a:latin typeface="Helvetica Neue Light"/>
                <a:ea typeface="Helvetica Neue Light"/>
                <a:cs typeface="Helvetica Neue Light"/>
                <a:sym typeface="Helvetica Neue Light"/>
              </a:rPr>
              <a:t>and Balance of Work</a:t>
            </a:r>
            <a:endParaRPr sz="1425">
              <a:solidFill>
                <a:schemeClr val="dk1"/>
              </a:solidFill>
              <a:latin typeface="Helvetica Neue Light"/>
              <a:ea typeface="Helvetica Neue Light"/>
              <a:cs typeface="Helvetica Neue Light"/>
              <a:sym typeface="Helvetica Neue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8"/>
                                        </p:tgtEl>
                                        <p:attrNameLst>
                                          <p:attrName>style.visibility</p:attrName>
                                        </p:attrNameLst>
                                      </p:cBhvr>
                                      <p:to>
                                        <p:strVal val="visible"/>
                                      </p:to>
                                    </p:set>
                                    <p:animEffect transition="in" filter="fade">
                                      <p:cBhvr>
                                        <p:cTn id="7" dur="1000"/>
                                        <p:tgtEl>
                                          <p:spTgt spid="598"/>
                                        </p:tgtEl>
                                      </p:cBhvr>
                                    </p:animEffect>
                                  </p:childTnLst>
                                </p:cTn>
                              </p:par>
                              <p:par>
                                <p:cTn id="8" presetID="10" presetClass="entr" presetSubtype="0" fill="hold" nodeType="withEffect">
                                  <p:stCondLst>
                                    <p:cond delay="0"/>
                                  </p:stCondLst>
                                  <p:childTnLst>
                                    <p:set>
                                      <p:cBhvr>
                                        <p:cTn id="9" dur="1" fill="hold">
                                          <p:stCondLst>
                                            <p:cond delay="0"/>
                                          </p:stCondLst>
                                        </p:cTn>
                                        <p:tgtEl>
                                          <p:spTgt spid="599"/>
                                        </p:tgtEl>
                                        <p:attrNameLst>
                                          <p:attrName>style.visibility</p:attrName>
                                        </p:attrNameLst>
                                      </p:cBhvr>
                                      <p:to>
                                        <p:strVal val="visible"/>
                                      </p:to>
                                    </p:set>
                                    <p:animEffect transition="in" filter="fade">
                                      <p:cBhvr>
                                        <p:cTn id="10" dur="1000"/>
                                        <p:tgtEl>
                                          <p:spTgt spid="599"/>
                                        </p:tgtEl>
                                      </p:cBhvr>
                                    </p:animEffect>
                                  </p:childTnLst>
                                </p:cTn>
                              </p:par>
                              <p:par>
                                <p:cTn id="11" presetID="10" presetClass="entr" presetSubtype="0" fill="hold" nodeType="withEffect">
                                  <p:stCondLst>
                                    <p:cond delay="0"/>
                                  </p:stCondLst>
                                  <p:childTnLst>
                                    <p:set>
                                      <p:cBhvr>
                                        <p:cTn id="12" dur="1" fill="hold">
                                          <p:stCondLst>
                                            <p:cond delay="0"/>
                                          </p:stCondLst>
                                        </p:cTn>
                                        <p:tgtEl>
                                          <p:spTgt spid="601"/>
                                        </p:tgtEl>
                                        <p:attrNameLst>
                                          <p:attrName>style.visibility</p:attrName>
                                        </p:attrNameLst>
                                      </p:cBhvr>
                                      <p:to>
                                        <p:strVal val="visible"/>
                                      </p:to>
                                    </p:set>
                                    <p:animEffect transition="in" filter="fade">
                                      <p:cBhvr>
                                        <p:cTn id="13" dur="1000"/>
                                        <p:tgtEl>
                                          <p:spTgt spid="6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g1959ef893c8_0_1487"/>
          <p:cNvSpPr txBox="1">
            <a:spLocks noGrp="1"/>
          </p:cNvSpPr>
          <p:nvPr>
            <p:ph type="title"/>
          </p:nvPr>
        </p:nvSpPr>
        <p:spPr>
          <a:xfrm>
            <a:off x="457200" y="1067562"/>
            <a:ext cx="8229600" cy="554175"/>
          </a:xfrm>
          <a:prstGeom prst="rect">
            <a:avLst/>
          </a:prstGeom>
        </p:spPr>
        <p:txBody>
          <a:bodyPr spcFirstLastPara="1" vert="horz" wrap="square" lIns="91425" tIns="91425" rIns="91425" bIns="91425" rtlCol="0" anchor="t" anchorCtr="0">
            <a:noAutofit/>
          </a:bodyPr>
          <a:lstStyle/>
          <a:p>
            <a:r>
              <a:rPr lang="en-US" sz="240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3"/>
                  </a:ext>
                </a:extLst>
              </a:rPr>
              <a:t>Lifecycle</a:t>
            </a:r>
            <a:r>
              <a:rPr lang="en-US" sz="2400"/>
              <a:t> of an Incident </a:t>
            </a:r>
            <a:endParaRPr sz="2400"/>
          </a:p>
        </p:txBody>
      </p:sp>
      <p:grpSp>
        <p:nvGrpSpPr>
          <p:cNvPr id="607" name="Google Shape;607;g1959ef893c8_0_1487"/>
          <p:cNvGrpSpPr/>
          <p:nvPr/>
        </p:nvGrpSpPr>
        <p:grpSpPr>
          <a:xfrm>
            <a:off x="5306631" y="2081033"/>
            <a:ext cx="820297" cy="625149"/>
            <a:chOff x="5595503" y="1379626"/>
            <a:chExt cx="1137997" cy="867269"/>
          </a:xfrm>
        </p:grpSpPr>
        <p:sp>
          <p:nvSpPr>
            <p:cNvPr id="608" name="Google Shape;608;g1959ef893c8_0_1487"/>
            <p:cNvSpPr/>
            <p:nvPr/>
          </p:nvSpPr>
          <p:spPr>
            <a:xfrm>
              <a:off x="5869993" y="1649850"/>
              <a:ext cx="26822" cy="52416"/>
            </a:xfrm>
            <a:custGeom>
              <a:avLst/>
              <a:gdLst/>
              <a:ahLst/>
              <a:cxnLst/>
              <a:rect l="l" t="t" r="r" b="b"/>
              <a:pathLst>
                <a:path w="33527" h="65520" extrusionOk="0">
                  <a:moveTo>
                    <a:pt x="20435" y="356"/>
                  </a:moveTo>
                  <a:cubicBezTo>
                    <a:pt x="20435" y="356"/>
                    <a:pt x="-9901" y="-5862"/>
                    <a:pt x="3350" y="33675"/>
                  </a:cubicBezTo>
                  <a:cubicBezTo>
                    <a:pt x="16603" y="73212"/>
                    <a:pt x="33527" y="64763"/>
                    <a:pt x="33527" y="64763"/>
                  </a:cubicBezTo>
                </a:path>
              </a:pathLst>
            </a:custGeom>
            <a:noFill/>
            <a:ln w="19125" cap="flat" cmpd="sng">
              <a:solidFill>
                <a:srgbClr val="4F4F4F"/>
              </a:solidFill>
              <a:prstDash val="solid"/>
              <a:miter lim="8000"/>
              <a:headEnd type="none" w="sm" len="sm"/>
              <a:tailEnd type="none" w="sm" len="sm"/>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609" name="Google Shape;609;g1959ef893c8_0_1487"/>
            <p:cNvSpPr/>
            <p:nvPr/>
          </p:nvSpPr>
          <p:spPr>
            <a:xfrm>
              <a:off x="6061701" y="1649850"/>
              <a:ext cx="26821" cy="52416"/>
            </a:xfrm>
            <a:custGeom>
              <a:avLst/>
              <a:gdLst/>
              <a:ahLst/>
              <a:cxnLst/>
              <a:rect l="l" t="t" r="r" b="b"/>
              <a:pathLst>
                <a:path w="33526" h="65520" extrusionOk="0">
                  <a:moveTo>
                    <a:pt x="13093" y="356"/>
                  </a:moveTo>
                  <a:cubicBezTo>
                    <a:pt x="13093" y="356"/>
                    <a:pt x="43429" y="-5862"/>
                    <a:pt x="30176" y="33675"/>
                  </a:cubicBezTo>
                  <a:cubicBezTo>
                    <a:pt x="16924" y="73212"/>
                    <a:pt x="0" y="64763"/>
                    <a:pt x="0" y="64763"/>
                  </a:cubicBezTo>
                </a:path>
              </a:pathLst>
            </a:custGeom>
            <a:noFill/>
            <a:ln w="19125" cap="flat" cmpd="sng">
              <a:solidFill>
                <a:srgbClr val="4F4F4F"/>
              </a:solidFill>
              <a:prstDash val="solid"/>
              <a:miter lim="8000"/>
              <a:headEnd type="none" w="sm" len="sm"/>
              <a:tailEnd type="none" w="sm" len="sm"/>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610" name="Google Shape;610;g1959ef893c8_0_1487"/>
            <p:cNvSpPr/>
            <p:nvPr/>
          </p:nvSpPr>
          <p:spPr>
            <a:xfrm>
              <a:off x="5886446" y="1633833"/>
              <a:ext cx="186359" cy="141567"/>
            </a:xfrm>
            <a:custGeom>
              <a:avLst/>
              <a:gdLst/>
              <a:ahLst/>
              <a:cxnLst/>
              <a:rect l="l" t="t" r="r" b="b"/>
              <a:pathLst>
                <a:path w="232949" h="176959" extrusionOk="0">
                  <a:moveTo>
                    <a:pt x="0" y="0"/>
                  </a:moveTo>
                  <a:cubicBezTo>
                    <a:pt x="3193" y="71740"/>
                    <a:pt x="23790" y="166916"/>
                    <a:pt x="109689" y="176959"/>
                  </a:cubicBezTo>
                  <a:lnTo>
                    <a:pt x="123580" y="176959"/>
                  </a:lnTo>
                  <a:cubicBezTo>
                    <a:pt x="205487" y="167394"/>
                    <a:pt x="228319" y="77001"/>
                    <a:pt x="232950" y="6696"/>
                  </a:cubicBezTo>
                </a:path>
              </a:pathLst>
            </a:custGeom>
            <a:noFill/>
            <a:ln w="19125" cap="flat" cmpd="sng">
              <a:solidFill>
                <a:srgbClr val="4F4F4F"/>
              </a:solidFill>
              <a:prstDash val="solid"/>
              <a:miter lim="8000"/>
              <a:headEnd type="none" w="sm" len="sm"/>
              <a:tailEnd type="none" w="sm" len="sm"/>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611" name="Google Shape;611;g1959ef893c8_0_1487"/>
            <p:cNvSpPr/>
            <p:nvPr/>
          </p:nvSpPr>
          <p:spPr>
            <a:xfrm>
              <a:off x="5925731" y="1765011"/>
              <a:ext cx="17115" cy="36476"/>
            </a:xfrm>
            <a:custGeom>
              <a:avLst/>
              <a:gdLst/>
              <a:ahLst/>
              <a:cxnLst/>
              <a:rect l="l" t="t" r="r" b="b"/>
              <a:pathLst>
                <a:path w="21394" h="45595" extrusionOk="0">
                  <a:moveTo>
                    <a:pt x="0" y="45595"/>
                  </a:moveTo>
                  <a:cubicBezTo>
                    <a:pt x="13093" y="33973"/>
                    <a:pt x="20836" y="17489"/>
                    <a:pt x="21395" y="0"/>
                  </a:cubicBezTo>
                </a:path>
              </a:pathLst>
            </a:custGeom>
            <a:noFill/>
            <a:ln w="19125" cap="flat" cmpd="sng">
              <a:solidFill>
                <a:srgbClr val="4F4F4F"/>
              </a:solidFill>
              <a:prstDash val="solid"/>
              <a:miter lim="8000"/>
              <a:headEnd type="none" w="sm" len="sm"/>
              <a:tailEnd type="none" w="sm" len="sm"/>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612" name="Google Shape;612;g1959ef893c8_0_1487"/>
            <p:cNvSpPr/>
            <p:nvPr/>
          </p:nvSpPr>
          <p:spPr>
            <a:xfrm>
              <a:off x="6024514" y="1759790"/>
              <a:ext cx="14374" cy="40685"/>
            </a:xfrm>
            <a:custGeom>
              <a:avLst/>
              <a:gdLst/>
              <a:ahLst/>
              <a:cxnLst/>
              <a:rect l="l" t="t" r="r" b="b"/>
              <a:pathLst>
                <a:path w="17968" h="50856" extrusionOk="0">
                  <a:moveTo>
                    <a:pt x="1204" y="0"/>
                  </a:moveTo>
                  <a:cubicBezTo>
                    <a:pt x="-2867" y="18732"/>
                    <a:pt x="3551" y="38198"/>
                    <a:pt x="17969" y="50856"/>
                  </a:cubicBezTo>
                </a:path>
              </a:pathLst>
            </a:custGeom>
            <a:noFill/>
            <a:ln w="19125" cap="flat" cmpd="sng">
              <a:solidFill>
                <a:srgbClr val="4F4F4F"/>
              </a:solidFill>
              <a:prstDash val="solid"/>
              <a:miter lim="8000"/>
              <a:headEnd type="none" w="sm" len="sm"/>
              <a:tailEnd type="none" w="sm" len="sm"/>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613" name="Google Shape;613;g1959ef893c8_0_1487"/>
            <p:cNvSpPr/>
            <p:nvPr/>
          </p:nvSpPr>
          <p:spPr>
            <a:xfrm>
              <a:off x="5789507" y="1799143"/>
              <a:ext cx="380894" cy="145266"/>
            </a:xfrm>
            <a:custGeom>
              <a:avLst/>
              <a:gdLst/>
              <a:ahLst/>
              <a:cxnLst/>
              <a:rect l="l" t="t" r="r" b="b"/>
              <a:pathLst>
                <a:path w="476117" h="181582" extrusionOk="0">
                  <a:moveTo>
                    <a:pt x="476118" y="181424"/>
                  </a:moveTo>
                  <a:lnTo>
                    <a:pt x="470051" y="110480"/>
                  </a:lnTo>
                  <a:cubicBezTo>
                    <a:pt x="464925" y="71517"/>
                    <a:pt x="437447" y="39170"/>
                    <a:pt x="399798" y="27740"/>
                  </a:cubicBezTo>
                  <a:lnTo>
                    <a:pt x="306874" y="0"/>
                  </a:lnTo>
                  <a:cubicBezTo>
                    <a:pt x="247798" y="60262"/>
                    <a:pt x="169084" y="0"/>
                    <a:pt x="169084" y="0"/>
                  </a:cubicBezTo>
                  <a:lnTo>
                    <a:pt x="76160" y="27740"/>
                  </a:lnTo>
                  <a:cubicBezTo>
                    <a:pt x="38575" y="39218"/>
                    <a:pt x="11176" y="71565"/>
                    <a:pt x="6067" y="110480"/>
                  </a:cubicBezTo>
                  <a:lnTo>
                    <a:pt x="0" y="181583"/>
                  </a:lnTo>
                </a:path>
              </a:pathLst>
            </a:custGeom>
            <a:noFill/>
            <a:ln w="19125" cap="flat" cmpd="sng">
              <a:solidFill>
                <a:srgbClr val="4F4F4F"/>
              </a:solidFill>
              <a:prstDash val="solid"/>
              <a:miter lim="8000"/>
              <a:headEnd type="none" w="sm" len="sm"/>
              <a:tailEnd type="none" w="sm" len="sm"/>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614" name="Google Shape;614;g1959ef893c8_0_1487"/>
            <p:cNvSpPr/>
            <p:nvPr/>
          </p:nvSpPr>
          <p:spPr>
            <a:xfrm>
              <a:off x="5859338" y="1471876"/>
              <a:ext cx="235151" cy="173832"/>
            </a:xfrm>
            <a:custGeom>
              <a:avLst/>
              <a:gdLst/>
              <a:ahLst/>
              <a:cxnLst/>
              <a:rect l="l" t="t" r="r" b="b"/>
              <a:pathLst>
                <a:path w="293939" h="217290" extrusionOk="0">
                  <a:moveTo>
                    <a:pt x="30579" y="214050"/>
                  </a:moveTo>
                  <a:cubicBezTo>
                    <a:pt x="34570" y="211659"/>
                    <a:pt x="34570" y="198108"/>
                    <a:pt x="33453" y="175151"/>
                  </a:cubicBezTo>
                  <a:cubicBezTo>
                    <a:pt x="33453" y="175151"/>
                    <a:pt x="31218" y="155223"/>
                    <a:pt x="41596" y="158093"/>
                  </a:cubicBezTo>
                  <a:cubicBezTo>
                    <a:pt x="41596" y="158093"/>
                    <a:pt x="56604" y="162716"/>
                    <a:pt x="54369" y="140397"/>
                  </a:cubicBezTo>
                  <a:cubicBezTo>
                    <a:pt x="54369" y="140397"/>
                    <a:pt x="47982" y="83802"/>
                    <a:pt x="98277" y="91295"/>
                  </a:cubicBezTo>
                  <a:cubicBezTo>
                    <a:pt x="98277" y="91295"/>
                    <a:pt x="144579" y="88903"/>
                    <a:pt x="167092" y="102614"/>
                  </a:cubicBezTo>
                  <a:cubicBezTo>
                    <a:pt x="189604" y="116324"/>
                    <a:pt x="193117" y="103889"/>
                    <a:pt x="193117" y="103889"/>
                  </a:cubicBezTo>
                  <a:cubicBezTo>
                    <a:pt x="193117" y="103889"/>
                    <a:pt x="200621" y="102135"/>
                    <a:pt x="209881" y="113454"/>
                  </a:cubicBezTo>
                  <a:cubicBezTo>
                    <a:pt x="217050" y="120421"/>
                    <a:pt x="227189" y="123466"/>
                    <a:pt x="237025" y="121585"/>
                  </a:cubicBezTo>
                  <a:cubicBezTo>
                    <a:pt x="248265" y="127579"/>
                    <a:pt x="254843" y="139680"/>
                    <a:pt x="253789" y="152354"/>
                  </a:cubicBezTo>
                  <a:cubicBezTo>
                    <a:pt x="252192" y="174035"/>
                    <a:pt x="266083" y="175151"/>
                    <a:pt x="266083" y="175151"/>
                  </a:cubicBezTo>
                  <a:cubicBezTo>
                    <a:pt x="266083" y="175151"/>
                    <a:pt x="259697" y="207036"/>
                    <a:pt x="266083" y="207036"/>
                  </a:cubicBezTo>
                  <a:cubicBezTo>
                    <a:pt x="272469" y="207036"/>
                    <a:pt x="278697" y="203050"/>
                    <a:pt x="283327" y="179774"/>
                  </a:cubicBezTo>
                  <a:cubicBezTo>
                    <a:pt x="288851" y="168663"/>
                    <a:pt x="292204" y="156594"/>
                    <a:pt x="293226" y="144223"/>
                  </a:cubicBezTo>
                  <a:cubicBezTo>
                    <a:pt x="293226" y="144223"/>
                    <a:pt x="308234" y="35178"/>
                    <a:pt x="200621" y="16685"/>
                  </a:cubicBezTo>
                  <a:cubicBezTo>
                    <a:pt x="200621" y="16685"/>
                    <a:pt x="183217" y="-10736"/>
                    <a:pt x="135797" y="4728"/>
                  </a:cubicBezTo>
                  <a:cubicBezTo>
                    <a:pt x="114451" y="9287"/>
                    <a:pt x="95291" y="20973"/>
                    <a:pt x="81512" y="37888"/>
                  </a:cubicBezTo>
                  <a:cubicBezTo>
                    <a:pt x="81512" y="37888"/>
                    <a:pt x="50856" y="13337"/>
                    <a:pt x="25949" y="60685"/>
                  </a:cubicBezTo>
                  <a:cubicBezTo>
                    <a:pt x="3484" y="91853"/>
                    <a:pt x="-4914" y="130991"/>
                    <a:pt x="2797" y="168615"/>
                  </a:cubicBezTo>
                  <a:lnTo>
                    <a:pt x="8066" y="197789"/>
                  </a:lnTo>
                  <a:cubicBezTo>
                    <a:pt x="8066" y="197789"/>
                    <a:pt x="9823" y="226804"/>
                    <a:pt x="30579" y="214050"/>
                  </a:cubicBezTo>
                  <a:close/>
                </a:path>
              </a:pathLst>
            </a:custGeom>
            <a:noFill/>
            <a:ln w="19125" cap="rnd" cmpd="sng">
              <a:solidFill>
                <a:srgbClr val="4F4F4F"/>
              </a:solidFill>
              <a:prstDash val="solid"/>
              <a:round/>
              <a:headEnd type="none" w="sm" len="sm"/>
              <a:tailEnd type="none" w="sm" len="sm"/>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615" name="Google Shape;615;g1959ef893c8_0_1487"/>
            <p:cNvSpPr/>
            <p:nvPr/>
          </p:nvSpPr>
          <p:spPr>
            <a:xfrm>
              <a:off x="6097197" y="1947244"/>
              <a:ext cx="26403" cy="51776"/>
            </a:xfrm>
            <a:custGeom>
              <a:avLst/>
              <a:gdLst/>
              <a:ahLst/>
              <a:cxnLst/>
              <a:rect l="l" t="t" r="r" b="b"/>
              <a:pathLst>
                <a:path w="33004" h="64720" extrusionOk="0">
                  <a:moveTo>
                    <a:pt x="20231" y="340"/>
                  </a:moveTo>
                  <a:cubicBezTo>
                    <a:pt x="20231" y="340"/>
                    <a:pt x="-9786" y="-5718"/>
                    <a:pt x="3306" y="33340"/>
                  </a:cubicBezTo>
                  <a:cubicBezTo>
                    <a:pt x="16399" y="72399"/>
                    <a:pt x="33004" y="63949"/>
                    <a:pt x="33004" y="63949"/>
                  </a:cubicBezTo>
                </a:path>
              </a:pathLst>
            </a:custGeom>
            <a:noFill/>
            <a:ln w="19125" cap="flat" cmpd="sng">
              <a:solidFill>
                <a:srgbClr val="4F4F4F"/>
              </a:solidFill>
              <a:prstDash val="solid"/>
              <a:miter lim="8000"/>
              <a:headEnd type="none" w="sm" len="sm"/>
              <a:tailEnd type="none" w="sm" len="sm"/>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616" name="Google Shape;616;g1959ef893c8_0_1487"/>
            <p:cNvSpPr/>
            <p:nvPr/>
          </p:nvSpPr>
          <p:spPr>
            <a:xfrm>
              <a:off x="6286444" y="1947244"/>
              <a:ext cx="26414" cy="51776"/>
            </a:xfrm>
            <a:custGeom>
              <a:avLst/>
              <a:gdLst/>
              <a:ahLst/>
              <a:cxnLst/>
              <a:rect l="l" t="t" r="r" b="b"/>
              <a:pathLst>
                <a:path w="33017" h="64720" extrusionOk="0">
                  <a:moveTo>
                    <a:pt x="12933" y="340"/>
                  </a:moveTo>
                  <a:cubicBezTo>
                    <a:pt x="12933" y="340"/>
                    <a:pt x="42790" y="-5718"/>
                    <a:pt x="29698" y="33340"/>
                  </a:cubicBezTo>
                  <a:cubicBezTo>
                    <a:pt x="16605" y="72399"/>
                    <a:pt x="0" y="63949"/>
                    <a:pt x="0" y="63949"/>
                  </a:cubicBezTo>
                </a:path>
              </a:pathLst>
            </a:custGeom>
            <a:noFill/>
            <a:ln w="19125" cap="flat" cmpd="sng">
              <a:solidFill>
                <a:srgbClr val="4F4F4F"/>
              </a:solidFill>
              <a:prstDash val="solid"/>
              <a:miter lim="8000"/>
              <a:headEnd type="none" w="sm" len="sm"/>
              <a:tailEnd type="none" w="sm" len="sm"/>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617" name="Google Shape;617;g1959ef893c8_0_1487"/>
            <p:cNvSpPr/>
            <p:nvPr/>
          </p:nvSpPr>
          <p:spPr>
            <a:xfrm>
              <a:off x="6113211" y="1814809"/>
              <a:ext cx="184792" cy="256734"/>
            </a:xfrm>
            <a:custGeom>
              <a:avLst/>
              <a:gdLst/>
              <a:ahLst/>
              <a:cxnLst/>
              <a:rect l="l" t="t" r="r" b="b"/>
              <a:pathLst>
                <a:path w="230990" h="320918" extrusionOk="0">
                  <a:moveTo>
                    <a:pt x="122327" y="320919"/>
                  </a:moveTo>
                  <a:cubicBezTo>
                    <a:pt x="259958" y="304976"/>
                    <a:pt x="227706" y="66798"/>
                    <a:pt x="227706" y="66798"/>
                  </a:cubicBezTo>
                  <a:cubicBezTo>
                    <a:pt x="220361" y="3029"/>
                    <a:pt x="122327" y="0"/>
                    <a:pt x="122327" y="0"/>
                  </a:cubicBezTo>
                  <a:lnTo>
                    <a:pt x="108596" y="0"/>
                  </a:lnTo>
                  <a:cubicBezTo>
                    <a:pt x="108596" y="0"/>
                    <a:pt x="10563" y="3667"/>
                    <a:pt x="3218" y="66798"/>
                  </a:cubicBezTo>
                  <a:cubicBezTo>
                    <a:pt x="3218" y="66798"/>
                    <a:pt x="-28715" y="304817"/>
                    <a:pt x="108596" y="320919"/>
                  </a:cubicBezTo>
                  <a:close/>
                </a:path>
              </a:pathLst>
            </a:custGeom>
            <a:solidFill>
              <a:srgbClr val="FFFFFF"/>
            </a:solidFill>
            <a:ln w="19125" cap="flat" cmpd="sng">
              <a:solidFill>
                <a:srgbClr val="4F4F4F"/>
              </a:solidFill>
              <a:prstDash val="solid"/>
              <a:miter lim="8000"/>
              <a:headEnd type="none" w="sm" len="sm"/>
              <a:tailEnd type="none" w="sm" len="sm"/>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618" name="Google Shape;618;g1959ef893c8_0_1487"/>
            <p:cNvSpPr/>
            <p:nvPr/>
          </p:nvSpPr>
          <p:spPr>
            <a:xfrm>
              <a:off x="6147032" y="2055897"/>
              <a:ext cx="129263" cy="77118"/>
            </a:xfrm>
            <a:custGeom>
              <a:avLst/>
              <a:gdLst/>
              <a:ahLst/>
              <a:cxnLst/>
              <a:rect l="l" t="t" r="r" b="b"/>
              <a:pathLst>
                <a:path w="161579" h="96397" extrusionOk="0">
                  <a:moveTo>
                    <a:pt x="129647" y="0"/>
                  </a:moveTo>
                  <a:cubicBezTo>
                    <a:pt x="128944" y="25253"/>
                    <a:pt x="140935" y="49182"/>
                    <a:pt x="161580" y="63769"/>
                  </a:cubicBezTo>
                  <a:cubicBezTo>
                    <a:pt x="93882" y="118770"/>
                    <a:pt x="25706" y="94697"/>
                    <a:pt x="0" y="61218"/>
                  </a:cubicBezTo>
                  <a:cubicBezTo>
                    <a:pt x="15024" y="46456"/>
                    <a:pt x="24365" y="26863"/>
                    <a:pt x="26344" y="5899"/>
                  </a:cubicBezTo>
                </a:path>
              </a:pathLst>
            </a:custGeom>
            <a:noFill/>
            <a:ln w="19125" cap="flat" cmpd="sng">
              <a:solidFill>
                <a:srgbClr val="4F4F4F"/>
              </a:solidFill>
              <a:prstDash val="solid"/>
              <a:miter lim="8000"/>
              <a:headEnd type="none" w="sm" len="sm"/>
              <a:tailEnd type="none" w="sm" len="sm"/>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619" name="Google Shape;619;g1959ef893c8_0_1487"/>
            <p:cNvSpPr/>
            <p:nvPr/>
          </p:nvSpPr>
          <p:spPr>
            <a:xfrm>
              <a:off x="6094700" y="1784887"/>
              <a:ext cx="217108" cy="192490"/>
            </a:xfrm>
            <a:custGeom>
              <a:avLst/>
              <a:gdLst/>
              <a:ahLst/>
              <a:cxnLst/>
              <a:rect l="l" t="t" r="r" b="b"/>
              <a:pathLst>
                <a:path w="271385" h="240612" extrusionOk="0">
                  <a:moveTo>
                    <a:pt x="267481" y="67586"/>
                  </a:moveTo>
                  <a:cubicBezTo>
                    <a:pt x="298137" y="-3995"/>
                    <a:pt x="101111" y="-16589"/>
                    <a:pt x="37405" y="19759"/>
                  </a:cubicBezTo>
                  <a:cubicBezTo>
                    <a:pt x="24553" y="30090"/>
                    <a:pt x="14541" y="43545"/>
                    <a:pt x="8346" y="58818"/>
                  </a:cubicBezTo>
                  <a:cubicBezTo>
                    <a:pt x="-3947" y="79702"/>
                    <a:pt x="-1553" y="154472"/>
                    <a:pt x="8346" y="183806"/>
                  </a:cubicBezTo>
                  <a:cubicBezTo>
                    <a:pt x="10901" y="190820"/>
                    <a:pt x="14414" y="197994"/>
                    <a:pt x="19363" y="199748"/>
                  </a:cubicBezTo>
                  <a:cubicBezTo>
                    <a:pt x="20960" y="200306"/>
                    <a:pt x="22717" y="200306"/>
                    <a:pt x="24313" y="199748"/>
                  </a:cubicBezTo>
                  <a:cubicBezTo>
                    <a:pt x="25128" y="207639"/>
                    <a:pt x="26740" y="215435"/>
                    <a:pt x="29103" y="223024"/>
                  </a:cubicBezTo>
                  <a:cubicBezTo>
                    <a:pt x="30380" y="226531"/>
                    <a:pt x="31977" y="230198"/>
                    <a:pt x="33893" y="230676"/>
                  </a:cubicBezTo>
                  <a:cubicBezTo>
                    <a:pt x="35809" y="231154"/>
                    <a:pt x="37565" y="228444"/>
                    <a:pt x="38363" y="224777"/>
                  </a:cubicBezTo>
                  <a:cubicBezTo>
                    <a:pt x="38858" y="220648"/>
                    <a:pt x="38858" y="216471"/>
                    <a:pt x="38363" y="212342"/>
                  </a:cubicBezTo>
                  <a:cubicBezTo>
                    <a:pt x="38363" y="204371"/>
                    <a:pt x="37565" y="196400"/>
                    <a:pt x="36767" y="188429"/>
                  </a:cubicBezTo>
                  <a:cubicBezTo>
                    <a:pt x="36767" y="184443"/>
                    <a:pt x="35969" y="180617"/>
                    <a:pt x="35330" y="176791"/>
                  </a:cubicBezTo>
                  <a:cubicBezTo>
                    <a:pt x="34691" y="172965"/>
                    <a:pt x="36128" y="168820"/>
                    <a:pt x="36288" y="164994"/>
                  </a:cubicBezTo>
                  <a:cubicBezTo>
                    <a:pt x="37246" y="149051"/>
                    <a:pt x="37565" y="133109"/>
                    <a:pt x="37086" y="117964"/>
                  </a:cubicBezTo>
                  <a:cubicBezTo>
                    <a:pt x="36990" y="109227"/>
                    <a:pt x="36400" y="100491"/>
                    <a:pt x="35330" y="91819"/>
                  </a:cubicBezTo>
                  <a:cubicBezTo>
                    <a:pt x="46330" y="96219"/>
                    <a:pt x="57986" y="98801"/>
                    <a:pt x="69817" y="99471"/>
                  </a:cubicBezTo>
                  <a:cubicBezTo>
                    <a:pt x="96641" y="102022"/>
                    <a:pt x="122826" y="89268"/>
                    <a:pt x="149649" y="88152"/>
                  </a:cubicBezTo>
                  <a:cubicBezTo>
                    <a:pt x="169927" y="87355"/>
                    <a:pt x="199464" y="105529"/>
                    <a:pt x="218624" y="98514"/>
                  </a:cubicBezTo>
                  <a:cubicBezTo>
                    <a:pt x="225793" y="96792"/>
                    <a:pt x="233217" y="96474"/>
                    <a:pt x="240498" y="97558"/>
                  </a:cubicBezTo>
                  <a:cubicBezTo>
                    <a:pt x="240498" y="104891"/>
                    <a:pt x="239221" y="112384"/>
                    <a:pt x="239061" y="119877"/>
                  </a:cubicBezTo>
                  <a:cubicBezTo>
                    <a:pt x="239061" y="135819"/>
                    <a:pt x="239061" y="150486"/>
                    <a:pt x="239061" y="165791"/>
                  </a:cubicBezTo>
                  <a:cubicBezTo>
                    <a:pt x="239365" y="172327"/>
                    <a:pt x="240163" y="178832"/>
                    <a:pt x="241456" y="185240"/>
                  </a:cubicBezTo>
                  <a:cubicBezTo>
                    <a:pt x="240466" y="189449"/>
                    <a:pt x="239715" y="193706"/>
                    <a:pt x="239221" y="197994"/>
                  </a:cubicBezTo>
                  <a:cubicBezTo>
                    <a:pt x="238103" y="205966"/>
                    <a:pt x="237464" y="213937"/>
                    <a:pt x="236825" y="221908"/>
                  </a:cubicBezTo>
                  <a:cubicBezTo>
                    <a:pt x="236426" y="226037"/>
                    <a:pt x="236426" y="230214"/>
                    <a:pt x="236825" y="234343"/>
                  </a:cubicBezTo>
                  <a:cubicBezTo>
                    <a:pt x="236825" y="238169"/>
                    <a:pt x="239221" y="241039"/>
                    <a:pt x="241296" y="240560"/>
                  </a:cubicBezTo>
                  <a:cubicBezTo>
                    <a:pt x="243372" y="240082"/>
                    <a:pt x="245128" y="236575"/>
                    <a:pt x="246565" y="233067"/>
                  </a:cubicBezTo>
                  <a:cubicBezTo>
                    <a:pt x="250062" y="222338"/>
                    <a:pt x="252409" y="211290"/>
                    <a:pt x="253590" y="200067"/>
                  </a:cubicBezTo>
                  <a:cubicBezTo>
                    <a:pt x="257742" y="198473"/>
                    <a:pt x="260775" y="191617"/>
                    <a:pt x="262851" y="184124"/>
                  </a:cubicBezTo>
                  <a:cubicBezTo>
                    <a:pt x="272367" y="146006"/>
                    <a:pt x="273948" y="106342"/>
                    <a:pt x="267481" y="67586"/>
                  </a:cubicBezTo>
                  <a:close/>
                </a:path>
              </a:pathLst>
            </a:custGeom>
            <a:solidFill>
              <a:srgbClr val="FFFFFF"/>
            </a:solidFill>
            <a:ln w="19125" cap="flat" cmpd="sng">
              <a:solidFill>
                <a:srgbClr val="4F4F4F"/>
              </a:solidFill>
              <a:prstDash val="solid"/>
              <a:miter lim="8000"/>
              <a:headEnd type="none" w="sm" len="sm"/>
              <a:tailEnd type="none" w="sm" len="sm"/>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620" name="Google Shape;620;g1959ef893c8_0_1487"/>
            <p:cNvSpPr/>
            <p:nvPr/>
          </p:nvSpPr>
          <p:spPr>
            <a:xfrm>
              <a:off x="6016930" y="2094742"/>
              <a:ext cx="377573" cy="152153"/>
            </a:xfrm>
            <a:custGeom>
              <a:avLst/>
              <a:gdLst/>
              <a:ahLst/>
              <a:cxnLst/>
              <a:rect l="l" t="t" r="r" b="b"/>
              <a:pathLst>
                <a:path w="471966" h="190191" extrusionOk="0">
                  <a:moveTo>
                    <a:pt x="471966" y="190192"/>
                  </a:moveTo>
                  <a:lnTo>
                    <a:pt x="464941" y="109046"/>
                  </a:lnTo>
                  <a:cubicBezTo>
                    <a:pt x="459928" y="70561"/>
                    <a:pt x="432817" y="38581"/>
                    <a:pt x="395647" y="27261"/>
                  </a:cubicBezTo>
                  <a:lnTo>
                    <a:pt x="304000" y="0"/>
                  </a:lnTo>
                  <a:cubicBezTo>
                    <a:pt x="245723" y="59465"/>
                    <a:pt x="167967" y="0"/>
                    <a:pt x="167967" y="0"/>
                  </a:cubicBezTo>
                  <a:lnTo>
                    <a:pt x="76160" y="27261"/>
                  </a:lnTo>
                  <a:cubicBezTo>
                    <a:pt x="39038" y="38644"/>
                    <a:pt x="11959" y="70593"/>
                    <a:pt x="6865" y="109046"/>
                  </a:cubicBezTo>
                  <a:lnTo>
                    <a:pt x="0" y="190192"/>
                  </a:lnTo>
                </a:path>
              </a:pathLst>
            </a:custGeom>
            <a:noFill/>
            <a:ln w="19125" cap="rnd" cmpd="sng">
              <a:solidFill>
                <a:srgbClr val="4F4F4F"/>
              </a:solidFill>
              <a:prstDash val="solid"/>
              <a:round/>
              <a:headEnd type="none" w="sm" len="sm"/>
              <a:tailEnd type="none" w="sm" len="sm"/>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621" name="Google Shape;621;g1959ef893c8_0_1487"/>
            <p:cNvSpPr/>
            <p:nvPr/>
          </p:nvSpPr>
          <p:spPr>
            <a:xfrm>
              <a:off x="5621328" y="1803048"/>
              <a:ext cx="292484" cy="269404"/>
            </a:xfrm>
            <a:custGeom>
              <a:avLst/>
              <a:gdLst/>
              <a:ahLst/>
              <a:cxnLst/>
              <a:rect l="l" t="t" r="r" b="b"/>
              <a:pathLst>
                <a:path w="365605" h="336755" extrusionOk="0">
                  <a:moveTo>
                    <a:pt x="243412" y="336756"/>
                  </a:moveTo>
                  <a:cubicBezTo>
                    <a:pt x="289075" y="333886"/>
                    <a:pt x="319092" y="332770"/>
                    <a:pt x="351504" y="313321"/>
                  </a:cubicBezTo>
                  <a:cubicBezTo>
                    <a:pt x="365059" y="305413"/>
                    <a:pt x="369642" y="288036"/>
                    <a:pt x="361723" y="274501"/>
                  </a:cubicBezTo>
                  <a:cubicBezTo>
                    <a:pt x="361515" y="274151"/>
                    <a:pt x="361308" y="273816"/>
                    <a:pt x="361084" y="273465"/>
                  </a:cubicBezTo>
                  <a:cubicBezTo>
                    <a:pt x="348311" y="255131"/>
                    <a:pt x="342882" y="223725"/>
                    <a:pt x="335059" y="204435"/>
                  </a:cubicBezTo>
                  <a:cubicBezTo>
                    <a:pt x="325958" y="176281"/>
                    <a:pt x="320114" y="147186"/>
                    <a:pt x="317655" y="117709"/>
                  </a:cubicBezTo>
                  <a:cubicBezTo>
                    <a:pt x="315037" y="88008"/>
                    <a:pt x="303525" y="59790"/>
                    <a:pt x="284605" y="36722"/>
                  </a:cubicBezTo>
                  <a:cubicBezTo>
                    <a:pt x="260017" y="10736"/>
                    <a:pt x="213395" y="-902"/>
                    <a:pt x="176991" y="54"/>
                  </a:cubicBezTo>
                  <a:lnTo>
                    <a:pt x="175554" y="54"/>
                  </a:lnTo>
                  <a:cubicBezTo>
                    <a:pt x="136756" y="1808"/>
                    <a:pt x="100193" y="10417"/>
                    <a:pt x="75605" y="36403"/>
                  </a:cubicBezTo>
                  <a:cubicBezTo>
                    <a:pt x="56668" y="59440"/>
                    <a:pt x="45205" y="87689"/>
                    <a:pt x="42714" y="117390"/>
                  </a:cubicBezTo>
                  <a:cubicBezTo>
                    <a:pt x="40112" y="146867"/>
                    <a:pt x="34220" y="175946"/>
                    <a:pt x="25151" y="204116"/>
                  </a:cubicBezTo>
                  <a:cubicBezTo>
                    <a:pt x="16529" y="225638"/>
                    <a:pt x="13655" y="253378"/>
                    <a:pt x="3277" y="276972"/>
                  </a:cubicBezTo>
                  <a:cubicBezTo>
                    <a:pt x="-1864" y="284911"/>
                    <a:pt x="-874" y="295338"/>
                    <a:pt x="5672" y="302161"/>
                  </a:cubicBezTo>
                  <a:cubicBezTo>
                    <a:pt x="39361" y="330538"/>
                    <a:pt x="70655" y="333249"/>
                    <a:pt x="122227" y="336437"/>
                  </a:cubicBezTo>
                </a:path>
              </a:pathLst>
            </a:custGeom>
            <a:solidFill>
              <a:srgbClr val="FFFFFF"/>
            </a:solidFill>
            <a:ln w="19125" cap="flat" cmpd="sng">
              <a:solidFill>
                <a:srgbClr val="4F4F4F"/>
              </a:solidFill>
              <a:prstDash val="solid"/>
              <a:miter lim="8000"/>
              <a:headEnd type="none" w="sm" len="sm"/>
              <a:tailEnd type="none" w="sm" len="sm"/>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622" name="Google Shape;622;g1959ef893c8_0_1487"/>
            <p:cNvSpPr/>
            <p:nvPr/>
          </p:nvSpPr>
          <p:spPr>
            <a:xfrm>
              <a:off x="5665094" y="1973094"/>
              <a:ext cx="24959" cy="48837"/>
            </a:xfrm>
            <a:custGeom>
              <a:avLst/>
              <a:gdLst/>
              <a:ahLst/>
              <a:cxnLst/>
              <a:rect l="l" t="t" r="r" b="b"/>
              <a:pathLst>
                <a:path w="31199" h="61046" extrusionOk="0">
                  <a:moveTo>
                    <a:pt x="19065" y="345"/>
                  </a:moveTo>
                  <a:cubicBezTo>
                    <a:pt x="19065" y="345"/>
                    <a:pt x="-9196" y="-5554"/>
                    <a:pt x="3099" y="31433"/>
                  </a:cubicBezTo>
                  <a:cubicBezTo>
                    <a:pt x="15392" y="68419"/>
                    <a:pt x="31199" y="60288"/>
                    <a:pt x="31199" y="60288"/>
                  </a:cubicBezTo>
                </a:path>
              </a:pathLst>
            </a:custGeom>
            <a:noFill/>
            <a:ln w="19125" cap="flat" cmpd="sng">
              <a:solidFill>
                <a:srgbClr val="4F4F4F"/>
              </a:solidFill>
              <a:prstDash val="solid"/>
              <a:miter lim="8000"/>
              <a:headEnd type="none" w="sm" len="sm"/>
              <a:tailEnd type="none" w="sm" len="sm"/>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623" name="Google Shape;623;g1959ef893c8_0_1487"/>
            <p:cNvSpPr/>
            <p:nvPr/>
          </p:nvSpPr>
          <p:spPr>
            <a:xfrm>
              <a:off x="5843716" y="1973094"/>
              <a:ext cx="24959" cy="48837"/>
            </a:xfrm>
            <a:custGeom>
              <a:avLst/>
              <a:gdLst/>
              <a:ahLst/>
              <a:cxnLst/>
              <a:rect l="l" t="t" r="r" b="b"/>
              <a:pathLst>
                <a:path w="31199" h="61046" extrusionOk="0">
                  <a:moveTo>
                    <a:pt x="12134" y="345"/>
                  </a:moveTo>
                  <a:cubicBezTo>
                    <a:pt x="12134" y="345"/>
                    <a:pt x="40395" y="-5554"/>
                    <a:pt x="28101" y="31433"/>
                  </a:cubicBezTo>
                  <a:cubicBezTo>
                    <a:pt x="15807" y="68419"/>
                    <a:pt x="0" y="60288"/>
                    <a:pt x="0" y="60288"/>
                  </a:cubicBezTo>
                </a:path>
              </a:pathLst>
            </a:custGeom>
            <a:noFill/>
            <a:ln w="19125" cap="flat" cmpd="sng">
              <a:solidFill>
                <a:srgbClr val="4F4F4F"/>
              </a:solidFill>
              <a:prstDash val="solid"/>
              <a:miter lim="8000"/>
              <a:headEnd type="none" w="sm" len="sm"/>
              <a:tailEnd type="none" w="sm" len="sm"/>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624" name="Google Shape;624;g1959ef893c8_0_1487"/>
            <p:cNvSpPr/>
            <p:nvPr/>
          </p:nvSpPr>
          <p:spPr>
            <a:xfrm>
              <a:off x="5810017" y="2075129"/>
              <a:ext cx="11777" cy="40685"/>
            </a:xfrm>
            <a:custGeom>
              <a:avLst/>
              <a:gdLst/>
              <a:ahLst/>
              <a:cxnLst/>
              <a:rect l="l" t="t" r="r" b="b"/>
              <a:pathLst>
                <a:path w="14721" h="50856" extrusionOk="0">
                  <a:moveTo>
                    <a:pt x="14721" y="50856"/>
                  </a:moveTo>
                  <a:cubicBezTo>
                    <a:pt x="4056" y="36125"/>
                    <a:pt x="-1086" y="18126"/>
                    <a:pt x="192" y="0"/>
                  </a:cubicBezTo>
                </a:path>
              </a:pathLst>
            </a:custGeom>
            <a:noFill/>
            <a:ln w="19125" cap="flat" cmpd="sng">
              <a:solidFill>
                <a:srgbClr val="4F4F4F"/>
              </a:solidFill>
              <a:prstDash val="solid"/>
              <a:miter lim="8000"/>
              <a:headEnd type="none" w="sm" len="sm"/>
              <a:tailEnd type="none" w="sm" len="sm"/>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625" name="Google Shape;625;g1959ef893c8_0_1487"/>
            <p:cNvSpPr/>
            <p:nvPr/>
          </p:nvSpPr>
          <p:spPr>
            <a:xfrm>
              <a:off x="5721651" y="2078312"/>
              <a:ext cx="11045" cy="38261"/>
            </a:xfrm>
            <a:custGeom>
              <a:avLst/>
              <a:gdLst/>
              <a:ahLst/>
              <a:cxnLst/>
              <a:rect l="l" t="t" r="r" b="b"/>
              <a:pathLst>
                <a:path w="13806" h="47826" extrusionOk="0">
                  <a:moveTo>
                    <a:pt x="0" y="47827"/>
                  </a:moveTo>
                  <a:cubicBezTo>
                    <a:pt x="10474" y="34212"/>
                    <a:pt x="15280" y="17074"/>
                    <a:pt x="13412" y="0"/>
                  </a:cubicBezTo>
                </a:path>
              </a:pathLst>
            </a:custGeom>
            <a:noFill/>
            <a:ln w="19125" cap="flat" cmpd="sng">
              <a:solidFill>
                <a:srgbClr val="4F4F4F"/>
              </a:solidFill>
              <a:prstDash val="solid"/>
              <a:miter lim="8000"/>
              <a:headEnd type="none" w="sm" len="sm"/>
              <a:tailEnd type="none" w="sm" len="sm"/>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626" name="Google Shape;626;g1959ef893c8_0_1487"/>
            <p:cNvSpPr/>
            <p:nvPr/>
          </p:nvSpPr>
          <p:spPr>
            <a:xfrm>
              <a:off x="5680259" y="1857507"/>
              <a:ext cx="174602" cy="232723"/>
            </a:xfrm>
            <a:custGeom>
              <a:avLst/>
              <a:gdLst/>
              <a:ahLst/>
              <a:cxnLst/>
              <a:rect l="l" t="t" r="r" b="b"/>
              <a:pathLst>
                <a:path w="218253" h="290904" extrusionOk="0">
                  <a:moveTo>
                    <a:pt x="199500" y="914"/>
                  </a:moveTo>
                  <a:cubicBezTo>
                    <a:pt x="163816" y="-3342"/>
                    <a:pt x="127955" y="7387"/>
                    <a:pt x="100508" y="30567"/>
                  </a:cubicBezTo>
                  <a:cubicBezTo>
                    <a:pt x="89588" y="41583"/>
                    <a:pt x="77964" y="51850"/>
                    <a:pt x="65702" y="61335"/>
                  </a:cubicBezTo>
                  <a:cubicBezTo>
                    <a:pt x="52769" y="69625"/>
                    <a:pt x="16206" y="77278"/>
                    <a:pt x="3114" y="69785"/>
                  </a:cubicBezTo>
                  <a:lnTo>
                    <a:pt x="718" y="78872"/>
                  </a:lnTo>
                  <a:cubicBezTo>
                    <a:pt x="-2475" y="139453"/>
                    <a:pt x="718" y="279107"/>
                    <a:pt x="102744" y="290905"/>
                  </a:cubicBezTo>
                  <a:lnTo>
                    <a:pt x="115517" y="290905"/>
                  </a:lnTo>
                  <a:cubicBezTo>
                    <a:pt x="245643" y="274962"/>
                    <a:pt x="215147" y="51770"/>
                    <a:pt x="215147" y="51770"/>
                  </a:cubicBezTo>
                  <a:cubicBezTo>
                    <a:pt x="213231" y="35828"/>
                    <a:pt x="213711" y="14306"/>
                    <a:pt x="204610" y="3943"/>
                  </a:cubicBezTo>
                  <a:close/>
                </a:path>
              </a:pathLst>
            </a:custGeom>
            <a:solidFill>
              <a:srgbClr val="FFFFFF"/>
            </a:solidFill>
            <a:ln w="19125" cap="flat" cmpd="sng">
              <a:solidFill>
                <a:srgbClr val="4F4F4F"/>
              </a:solidFill>
              <a:prstDash val="solid"/>
              <a:round/>
              <a:headEnd type="none" w="sm" len="sm"/>
              <a:tailEnd type="none" w="sm" len="sm"/>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627" name="Google Shape;627;g1959ef893c8_0_1487"/>
            <p:cNvSpPr/>
            <p:nvPr/>
          </p:nvSpPr>
          <p:spPr>
            <a:xfrm>
              <a:off x="5595503" y="2112317"/>
              <a:ext cx="354198" cy="131619"/>
            </a:xfrm>
            <a:custGeom>
              <a:avLst/>
              <a:gdLst/>
              <a:ahLst/>
              <a:cxnLst/>
              <a:rect l="l" t="t" r="r" b="b"/>
              <a:pathLst>
                <a:path w="442748" h="164524" extrusionOk="0">
                  <a:moveTo>
                    <a:pt x="442748" y="164525"/>
                  </a:moveTo>
                  <a:lnTo>
                    <a:pt x="437479" y="102828"/>
                  </a:lnTo>
                  <a:cubicBezTo>
                    <a:pt x="432753" y="66543"/>
                    <a:pt x="407223" y="36364"/>
                    <a:pt x="372177" y="25667"/>
                  </a:cubicBezTo>
                  <a:lnTo>
                    <a:pt x="285639" y="0"/>
                  </a:lnTo>
                  <a:cubicBezTo>
                    <a:pt x="274255" y="12020"/>
                    <a:pt x="259422" y="20215"/>
                    <a:pt x="243168" y="23435"/>
                  </a:cubicBezTo>
                  <a:lnTo>
                    <a:pt x="239017" y="24711"/>
                  </a:lnTo>
                  <a:lnTo>
                    <a:pt x="226084" y="78436"/>
                  </a:lnTo>
                  <a:lnTo>
                    <a:pt x="211555" y="23913"/>
                  </a:lnTo>
                  <a:lnTo>
                    <a:pt x="206925" y="22479"/>
                  </a:lnTo>
                  <a:cubicBezTo>
                    <a:pt x="189074" y="18270"/>
                    <a:pt x="172214" y="10634"/>
                    <a:pt x="157269" y="0"/>
                  </a:cubicBezTo>
                  <a:lnTo>
                    <a:pt x="70731" y="25667"/>
                  </a:lnTo>
                  <a:cubicBezTo>
                    <a:pt x="35621" y="36317"/>
                    <a:pt x="10011" y="66495"/>
                    <a:pt x="5269" y="102828"/>
                  </a:cubicBezTo>
                  <a:lnTo>
                    <a:pt x="0" y="164525"/>
                  </a:lnTo>
                </a:path>
              </a:pathLst>
            </a:custGeom>
            <a:noFill/>
            <a:ln w="19125" cap="rnd" cmpd="sng">
              <a:solidFill>
                <a:srgbClr val="4F4F4F"/>
              </a:solidFill>
              <a:prstDash val="solid"/>
              <a:round/>
              <a:headEnd type="none" w="sm" len="sm"/>
              <a:tailEnd type="none" w="sm" len="sm"/>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628" name="Google Shape;628;g1959ef893c8_0_1487"/>
            <p:cNvSpPr/>
            <p:nvPr/>
          </p:nvSpPr>
          <p:spPr>
            <a:xfrm>
              <a:off x="6079439" y="1477437"/>
              <a:ext cx="241275" cy="162441"/>
            </a:xfrm>
            <a:custGeom>
              <a:avLst/>
              <a:gdLst/>
              <a:ahLst/>
              <a:cxnLst/>
              <a:rect l="l" t="t" r="r" b="b"/>
              <a:pathLst>
                <a:path w="301594" h="203051" extrusionOk="0">
                  <a:moveTo>
                    <a:pt x="219367" y="0"/>
                  </a:moveTo>
                  <a:lnTo>
                    <a:pt x="101535" y="0"/>
                  </a:lnTo>
                  <a:cubicBezTo>
                    <a:pt x="55759" y="175"/>
                    <a:pt x="18685" y="37193"/>
                    <a:pt x="18509" y="82900"/>
                  </a:cubicBezTo>
                  <a:lnTo>
                    <a:pt x="18509" y="82900"/>
                  </a:lnTo>
                  <a:cubicBezTo>
                    <a:pt x="18589" y="105761"/>
                    <a:pt x="28121" y="127554"/>
                    <a:pt x="44854" y="143162"/>
                  </a:cubicBezTo>
                  <a:cubicBezTo>
                    <a:pt x="45732" y="144230"/>
                    <a:pt x="45732" y="145760"/>
                    <a:pt x="44854" y="146829"/>
                  </a:cubicBezTo>
                  <a:cubicBezTo>
                    <a:pt x="34971" y="162420"/>
                    <a:pt x="21431" y="175397"/>
                    <a:pt x="5417" y="184612"/>
                  </a:cubicBezTo>
                  <a:cubicBezTo>
                    <a:pt x="595" y="187003"/>
                    <a:pt x="-1369" y="192838"/>
                    <a:pt x="1010" y="197637"/>
                  </a:cubicBezTo>
                  <a:cubicBezTo>
                    <a:pt x="2894" y="201415"/>
                    <a:pt x="6982" y="203567"/>
                    <a:pt x="11165" y="202946"/>
                  </a:cubicBezTo>
                  <a:cubicBezTo>
                    <a:pt x="44822" y="199837"/>
                    <a:pt x="76866" y="187115"/>
                    <a:pt x="103451" y="166278"/>
                  </a:cubicBezTo>
                  <a:cubicBezTo>
                    <a:pt x="104009" y="166055"/>
                    <a:pt x="104648" y="166055"/>
                    <a:pt x="105207" y="166278"/>
                  </a:cubicBezTo>
                  <a:lnTo>
                    <a:pt x="218728" y="166278"/>
                  </a:lnTo>
                  <a:cubicBezTo>
                    <a:pt x="264456" y="166183"/>
                    <a:pt x="301514" y="129196"/>
                    <a:pt x="301594" y="83538"/>
                  </a:cubicBezTo>
                  <a:lnTo>
                    <a:pt x="301594" y="83538"/>
                  </a:lnTo>
                  <a:cubicBezTo>
                    <a:pt x="301865" y="37847"/>
                    <a:pt x="265126" y="526"/>
                    <a:pt x="219367" y="0"/>
                  </a:cubicBezTo>
                  <a:close/>
                </a:path>
              </a:pathLst>
            </a:custGeom>
            <a:solidFill>
              <a:schemeClr val="accent1"/>
            </a:solidFill>
            <a:ln w="19125" cap="flat" cmpd="sng">
              <a:solidFill>
                <a:srgbClr val="FFFFFF"/>
              </a:solidFill>
              <a:prstDash val="solid"/>
              <a:round/>
              <a:headEnd type="none" w="sm" len="sm"/>
              <a:tailEnd type="none" w="sm" len="sm"/>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629" name="Google Shape;629;g1959ef893c8_0_1487"/>
            <p:cNvSpPr/>
            <p:nvPr/>
          </p:nvSpPr>
          <p:spPr>
            <a:xfrm>
              <a:off x="6135807" y="1525323"/>
              <a:ext cx="36786" cy="36730"/>
            </a:xfrm>
            <a:custGeom>
              <a:avLst/>
              <a:gdLst/>
              <a:ahLst/>
              <a:cxnLst/>
              <a:rect l="l" t="t" r="r" b="b"/>
              <a:pathLst>
                <a:path w="45983" h="45913" extrusionOk="0">
                  <a:moveTo>
                    <a:pt x="45983" y="22957"/>
                  </a:moveTo>
                  <a:cubicBezTo>
                    <a:pt x="45983" y="35636"/>
                    <a:pt x="35690" y="45914"/>
                    <a:pt x="22992" y="45914"/>
                  </a:cubicBezTo>
                  <a:cubicBezTo>
                    <a:pt x="10294" y="45914"/>
                    <a:pt x="0" y="35636"/>
                    <a:pt x="0" y="22957"/>
                  </a:cubicBezTo>
                  <a:cubicBezTo>
                    <a:pt x="0" y="10278"/>
                    <a:pt x="10294" y="0"/>
                    <a:pt x="22992" y="0"/>
                  </a:cubicBezTo>
                  <a:cubicBezTo>
                    <a:pt x="35690" y="0"/>
                    <a:pt x="45983" y="10278"/>
                    <a:pt x="45983" y="22957"/>
                  </a:cubicBezTo>
                  <a:close/>
                </a:path>
              </a:pathLst>
            </a:custGeom>
            <a:solidFill>
              <a:srgbClr val="FFFFFF"/>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630" name="Google Shape;630;g1959ef893c8_0_1487"/>
            <p:cNvSpPr/>
            <p:nvPr/>
          </p:nvSpPr>
          <p:spPr>
            <a:xfrm>
              <a:off x="6189250" y="1525323"/>
              <a:ext cx="36786" cy="36730"/>
            </a:xfrm>
            <a:custGeom>
              <a:avLst/>
              <a:gdLst/>
              <a:ahLst/>
              <a:cxnLst/>
              <a:rect l="l" t="t" r="r" b="b"/>
              <a:pathLst>
                <a:path w="45983" h="45913" extrusionOk="0">
                  <a:moveTo>
                    <a:pt x="45983" y="22957"/>
                  </a:moveTo>
                  <a:cubicBezTo>
                    <a:pt x="45983" y="35636"/>
                    <a:pt x="35690" y="45914"/>
                    <a:pt x="22992" y="45914"/>
                  </a:cubicBezTo>
                  <a:cubicBezTo>
                    <a:pt x="10294" y="45914"/>
                    <a:pt x="0" y="35636"/>
                    <a:pt x="0" y="22957"/>
                  </a:cubicBezTo>
                  <a:cubicBezTo>
                    <a:pt x="0" y="10278"/>
                    <a:pt x="10294" y="0"/>
                    <a:pt x="22992" y="0"/>
                  </a:cubicBezTo>
                  <a:cubicBezTo>
                    <a:pt x="35690" y="0"/>
                    <a:pt x="45983" y="10278"/>
                    <a:pt x="45983" y="22957"/>
                  </a:cubicBezTo>
                  <a:close/>
                </a:path>
              </a:pathLst>
            </a:custGeom>
            <a:solidFill>
              <a:srgbClr val="FFFFFF"/>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631" name="Google Shape;631;g1959ef893c8_0_1487"/>
            <p:cNvSpPr/>
            <p:nvPr/>
          </p:nvSpPr>
          <p:spPr>
            <a:xfrm>
              <a:off x="6242695" y="1525323"/>
              <a:ext cx="36786" cy="36730"/>
            </a:xfrm>
            <a:custGeom>
              <a:avLst/>
              <a:gdLst/>
              <a:ahLst/>
              <a:cxnLst/>
              <a:rect l="l" t="t" r="r" b="b"/>
              <a:pathLst>
                <a:path w="45983" h="45913" extrusionOk="0">
                  <a:moveTo>
                    <a:pt x="45983" y="22957"/>
                  </a:moveTo>
                  <a:cubicBezTo>
                    <a:pt x="45983" y="35636"/>
                    <a:pt x="35690" y="45914"/>
                    <a:pt x="22992" y="45914"/>
                  </a:cubicBezTo>
                  <a:cubicBezTo>
                    <a:pt x="10294" y="45914"/>
                    <a:pt x="0" y="35636"/>
                    <a:pt x="0" y="22957"/>
                  </a:cubicBezTo>
                  <a:cubicBezTo>
                    <a:pt x="0" y="10278"/>
                    <a:pt x="10294" y="0"/>
                    <a:pt x="22992" y="0"/>
                  </a:cubicBezTo>
                  <a:cubicBezTo>
                    <a:pt x="35690" y="0"/>
                    <a:pt x="45983" y="10278"/>
                    <a:pt x="45983" y="22957"/>
                  </a:cubicBezTo>
                  <a:close/>
                </a:path>
              </a:pathLst>
            </a:custGeom>
            <a:solidFill>
              <a:srgbClr val="FFFFFF"/>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632" name="Google Shape;632;g1959ef893c8_0_1487"/>
            <p:cNvSpPr/>
            <p:nvPr/>
          </p:nvSpPr>
          <p:spPr>
            <a:xfrm>
              <a:off x="6321723" y="1812007"/>
              <a:ext cx="240954" cy="162273"/>
            </a:xfrm>
            <a:custGeom>
              <a:avLst/>
              <a:gdLst/>
              <a:ahLst/>
              <a:cxnLst/>
              <a:rect l="l" t="t" r="r" b="b"/>
              <a:pathLst>
                <a:path w="301193" h="202841" extrusionOk="0">
                  <a:moveTo>
                    <a:pt x="218966" y="0"/>
                  </a:moveTo>
                  <a:lnTo>
                    <a:pt x="101134" y="0"/>
                  </a:lnTo>
                  <a:cubicBezTo>
                    <a:pt x="55374" y="80"/>
                    <a:pt x="18284" y="37050"/>
                    <a:pt x="18108" y="82741"/>
                  </a:cubicBezTo>
                  <a:lnTo>
                    <a:pt x="18108" y="82741"/>
                  </a:lnTo>
                  <a:cubicBezTo>
                    <a:pt x="18156" y="105650"/>
                    <a:pt x="27688" y="127523"/>
                    <a:pt x="44453" y="143162"/>
                  </a:cubicBezTo>
                  <a:cubicBezTo>
                    <a:pt x="45315" y="144166"/>
                    <a:pt x="45315" y="145665"/>
                    <a:pt x="44453" y="146669"/>
                  </a:cubicBezTo>
                  <a:cubicBezTo>
                    <a:pt x="34617" y="162357"/>
                    <a:pt x="21078" y="175381"/>
                    <a:pt x="5016" y="184612"/>
                  </a:cubicBezTo>
                  <a:cubicBezTo>
                    <a:pt x="306" y="187211"/>
                    <a:pt x="-1386" y="193141"/>
                    <a:pt x="1232" y="197828"/>
                  </a:cubicBezTo>
                  <a:cubicBezTo>
                    <a:pt x="3116" y="201240"/>
                    <a:pt x="6884" y="203201"/>
                    <a:pt x="10764" y="202786"/>
                  </a:cubicBezTo>
                  <a:cubicBezTo>
                    <a:pt x="44437" y="199869"/>
                    <a:pt x="76514" y="187179"/>
                    <a:pt x="103049" y="166278"/>
                  </a:cubicBezTo>
                  <a:cubicBezTo>
                    <a:pt x="103608" y="166055"/>
                    <a:pt x="104247" y="166055"/>
                    <a:pt x="104806" y="166278"/>
                  </a:cubicBezTo>
                  <a:lnTo>
                    <a:pt x="218327" y="166278"/>
                  </a:lnTo>
                  <a:cubicBezTo>
                    <a:pt x="264086" y="166103"/>
                    <a:pt x="301113" y="129069"/>
                    <a:pt x="301192" y="83378"/>
                  </a:cubicBezTo>
                  <a:lnTo>
                    <a:pt x="301192" y="83378"/>
                  </a:lnTo>
                  <a:cubicBezTo>
                    <a:pt x="301464" y="37719"/>
                    <a:pt x="264694" y="431"/>
                    <a:pt x="218966" y="0"/>
                  </a:cubicBezTo>
                  <a:close/>
                </a:path>
              </a:pathLst>
            </a:custGeom>
            <a:solidFill>
              <a:schemeClr val="accent1"/>
            </a:solidFill>
            <a:ln w="19125" cap="flat" cmpd="sng">
              <a:solidFill>
                <a:srgbClr val="FFFFFF"/>
              </a:solidFill>
              <a:prstDash val="solid"/>
              <a:round/>
              <a:headEnd type="none" w="sm" len="sm"/>
              <a:tailEnd type="none" w="sm" len="sm"/>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633" name="Google Shape;633;g1959ef893c8_0_1487"/>
            <p:cNvSpPr/>
            <p:nvPr/>
          </p:nvSpPr>
          <p:spPr>
            <a:xfrm>
              <a:off x="6377771" y="1859766"/>
              <a:ext cx="36786" cy="36730"/>
            </a:xfrm>
            <a:custGeom>
              <a:avLst/>
              <a:gdLst/>
              <a:ahLst/>
              <a:cxnLst/>
              <a:rect l="l" t="t" r="r" b="b"/>
              <a:pathLst>
                <a:path w="45983" h="45913" extrusionOk="0">
                  <a:moveTo>
                    <a:pt x="45983" y="22957"/>
                  </a:moveTo>
                  <a:cubicBezTo>
                    <a:pt x="45983" y="35636"/>
                    <a:pt x="35690" y="45914"/>
                    <a:pt x="22992" y="45914"/>
                  </a:cubicBezTo>
                  <a:cubicBezTo>
                    <a:pt x="10294" y="45914"/>
                    <a:pt x="0" y="35636"/>
                    <a:pt x="0" y="22957"/>
                  </a:cubicBezTo>
                  <a:cubicBezTo>
                    <a:pt x="0" y="10278"/>
                    <a:pt x="10294" y="0"/>
                    <a:pt x="22992" y="0"/>
                  </a:cubicBezTo>
                  <a:cubicBezTo>
                    <a:pt x="35690" y="0"/>
                    <a:pt x="45983" y="10278"/>
                    <a:pt x="45983" y="22957"/>
                  </a:cubicBezTo>
                  <a:close/>
                </a:path>
              </a:pathLst>
            </a:custGeom>
            <a:solidFill>
              <a:srgbClr val="FFFFFF"/>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634" name="Google Shape;634;g1959ef893c8_0_1487"/>
            <p:cNvSpPr/>
            <p:nvPr/>
          </p:nvSpPr>
          <p:spPr>
            <a:xfrm>
              <a:off x="6431215" y="1859766"/>
              <a:ext cx="36786" cy="36730"/>
            </a:xfrm>
            <a:custGeom>
              <a:avLst/>
              <a:gdLst/>
              <a:ahLst/>
              <a:cxnLst/>
              <a:rect l="l" t="t" r="r" b="b"/>
              <a:pathLst>
                <a:path w="45983" h="45913" extrusionOk="0">
                  <a:moveTo>
                    <a:pt x="45983" y="22957"/>
                  </a:moveTo>
                  <a:cubicBezTo>
                    <a:pt x="45983" y="35636"/>
                    <a:pt x="35690" y="45914"/>
                    <a:pt x="22992" y="45914"/>
                  </a:cubicBezTo>
                  <a:cubicBezTo>
                    <a:pt x="10294" y="45914"/>
                    <a:pt x="0" y="35636"/>
                    <a:pt x="0" y="22957"/>
                  </a:cubicBezTo>
                  <a:cubicBezTo>
                    <a:pt x="0" y="10278"/>
                    <a:pt x="10294" y="0"/>
                    <a:pt x="22992" y="0"/>
                  </a:cubicBezTo>
                  <a:cubicBezTo>
                    <a:pt x="35690" y="0"/>
                    <a:pt x="45983" y="10278"/>
                    <a:pt x="45983" y="22957"/>
                  </a:cubicBezTo>
                  <a:close/>
                </a:path>
              </a:pathLst>
            </a:custGeom>
            <a:solidFill>
              <a:srgbClr val="FFFFFF"/>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635" name="Google Shape;635;g1959ef893c8_0_1487"/>
            <p:cNvSpPr/>
            <p:nvPr/>
          </p:nvSpPr>
          <p:spPr>
            <a:xfrm>
              <a:off x="6484658" y="1859766"/>
              <a:ext cx="36786" cy="36730"/>
            </a:xfrm>
            <a:custGeom>
              <a:avLst/>
              <a:gdLst/>
              <a:ahLst/>
              <a:cxnLst/>
              <a:rect l="l" t="t" r="r" b="b"/>
              <a:pathLst>
                <a:path w="45983" h="45913" extrusionOk="0">
                  <a:moveTo>
                    <a:pt x="45983" y="22957"/>
                  </a:moveTo>
                  <a:cubicBezTo>
                    <a:pt x="45983" y="35636"/>
                    <a:pt x="35690" y="45914"/>
                    <a:pt x="22992" y="45914"/>
                  </a:cubicBezTo>
                  <a:cubicBezTo>
                    <a:pt x="10294" y="45914"/>
                    <a:pt x="0" y="35636"/>
                    <a:pt x="0" y="22957"/>
                  </a:cubicBezTo>
                  <a:cubicBezTo>
                    <a:pt x="0" y="10278"/>
                    <a:pt x="10294" y="0"/>
                    <a:pt x="22992" y="0"/>
                  </a:cubicBezTo>
                  <a:cubicBezTo>
                    <a:pt x="35690" y="0"/>
                    <a:pt x="45983" y="10278"/>
                    <a:pt x="45983" y="22957"/>
                  </a:cubicBezTo>
                  <a:close/>
                </a:path>
              </a:pathLst>
            </a:custGeom>
            <a:solidFill>
              <a:srgbClr val="FFFFFF"/>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636" name="Google Shape;636;g1959ef893c8_0_1487"/>
            <p:cNvSpPr/>
            <p:nvPr/>
          </p:nvSpPr>
          <p:spPr>
            <a:xfrm>
              <a:off x="5854377" y="1812007"/>
              <a:ext cx="241082" cy="162273"/>
            </a:xfrm>
            <a:custGeom>
              <a:avLst/>
              <a:gdLst/>
              <a:ahLst/>
              <a:cxnLst/>
              <a:rect l="l" t="t" r="r" b="b"/>
              <a:pathLst>
                <a:path w="301352" h="202841" extrusionOk="0">
                  <a:moveTo>
                    <a:pt x="218806" y="0"/>
                  </a:moveTo>
                  <a:lnTo>
                    <a:pt x="100974" y="0"/>
                  </a:lnTo>
                  <a:cubicBezTo>
                    <a:pt x="55214" y="80"/>
                    <a:pt x="18124" y="37050"/>
                    <a:pt x="17949" y="82741"/>
                  </a:cubicBezTo>
                  <a:lnTo>
                    <a:pt x="17949" y="82741"/>
                  </a:lnTo>
                  <a:cubicBezTo>
                    <a:pt x="17981" y="105682"/>
                    <a:pt x="27576" y="127586"/>
                    <a:pt x="44453" y="143162"/>
                  </a:cubicBezTo>
                  <a:cubicBezTo>
                    <a:pt x="45315" y="144166"/>
                    <a:pt x="45315" y="145665"/>
                    <a:pt x="44453" y="146669"/>
                  </a:cubicBezTo>
                  <a:cubicBezTo>
                    <a:pt x="34618" y="162357"/>
                    <a:pt x="21078" y="175381"/>
                    <a:pt x="5016" y="184612"/>
                  </a:cubicBezTo>
                  <a:cubicBezTo>
                    <a:pt x="306" y="187211"/>
                    <a:pt x="-1387" y="193141"/>
                    <a:pt x="1232" y="197828"/>
                  </a:cubicBezTo>
                  <a:cubicBezTo>
                    <a:pt x="3116" y="201240"/>
                    <a:pt x="6884" y="203201"/>
                    <a:pt x="10764" y="202786"/>
                  </a:cubicBezTo>
                  <a:cubicBezTo>
                    <a:pt x="44437" y="199901"/>
                    <a:pt x="76529" y="187195"/>
                    <a:pt x="103049" y="166278"/>
                  </a:cubicBezTo>
                  <a:cubicBezTo>
                    <a:pt x="103608" y="166055"/>
                    <a:pt x="104247" y="166055"/>
                    <a:pt x="104806" y="166278"/>
                  </a:cubicBezTo>
                  <a:lnTo>
                    <a:pt x="218327" y="166278"/>
                  </a:lnTo>
                  <a:cubicBezTo>
                    <a:pt x="264102" y="166103"/>
                    <a:pt x="301177" y="129085"/>
                    <a:pt x="301352" y="83378"/>
                  </a:cubicBezTo>
                  <a:lnTo>
                    <a:pt x="301352" y="83378"/>
                  </a:lnTo>
                  <a:cubicBezTo>
                    <a:pt x="301527" y="37624"/>
                    <a:pt x="264630" y="351"/>
                    <a:pt x="218806" y="0"/>
                  </a:cubicBezTo>
                  <a:close/>
                </a:path>
              </a:pathLst>
            </a:custGeom>
            <a:solidFill>
              <a:schemeClr val="accent1"/>
            </a:solidFill>
            <a:ln w="19125" cap="flat" cmpd="sng">
              <a:solidFill>
                <a:srgbClr val="FFFFFF"/>
              </a:solidFill>
              <a:prstDash val="solid"/>
              <a:round/>
              <a:headEnd type="none" w="sm" len="sm"/>
              <a:tailEnd type="none" w="sm" len="sm"/>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637" name="Google Shape;637;g1959ef893c8_0_1487"/>
            <p:cNvSpPr/>
            <p:nvPr/>
          </p:nvSpPr>
          <p:spPr>
            <a:xfrm>
              <a:off x="5910297" y="1859766"/>
              <a:ext cx="36786" cy="36730"/>
            </a:xfrm>
            <a:custGeom>
              <a:avLst/>
              <a:gdLst/>
              <a:ahLst/>
              <a:cxnLst/>
              <a:rect l="l" t="t" r="r" b="b"/>
              <a:pathLst>
                <a:path w="45983" h="45913" extrusionOk="0">
                  <a:moveTo>
                    <a:pt x="45983" y="22957"/>
                  </a:moveTo>
                  <a:cubicBezTo>
                    <a:pt x="45983" y="35636"/>
                    <a:pt x="35690" y="45914"/>
                    <a:pt x="22992" y="45914"/>
                  </a:cubicBezTo>
                  <a:cubicBezTo>
                    <a:pt x="10294" y="45914"/>
                    <a:pt x="0" y="35636"/>
                    <a:pt x="0" y="22957"/>
                  </a:cubicBezTo>
                  <a:cubicBezTo>
                    <a:pt x="0" y="10278"/>
                    <a:pt x="10294" y="0"/>
                    <a:pt x="22992" y="0"/>
                  </a:cubicBezTo>
                  <a:cubicBezTo>
                    <a:pt x="35690" y="0"/>
                    <a:pt x="45983" y="10278"/>
                    <a:pt x="45983" y="22957"/>
                  </a:cubicBezTo>
                  <a:close/>
                </a:path>
              </a:pathLst>
            </a:custGeom>
            <a:solidFill>
              <a:srgbClr val="FFFFFF"/>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638" name="Google Shape;638;g1959ef893c8_0_1487"/>
            <p:cNvSpPr/>
            <p:nvPr/>
          </p:nvSpPr>
          <p:spPr>
            <a:xfrm>
              <a:off x="5963742" y="1859766"/>
              <a:ext cx="36786" cy="36730"/>
            </a:xfrm>
            <a:custGeom>
              <a:avLst/>
              <a:gdLst/>
              <a:ahLst/>
              <a:cxnLst/>
              <a:rect l="l" t="t" r="r" b="b"/>
              <a:pathLst>
                <a:path w="45983" h="45913" extrusionOk="0">
                  <a:moveTo>
                    <a:pt x="45983" y="22957"/>
                  </a:moveTo>
                  <a:cubicBezTo>
                    <a:pt x="45983" y="35636"/>
                    <a:pt x="35689" y="45914"/>
                    <a:pt x="22991" y="45914"/>
                  </a:cubicBezTo>
                  <a:cubicBezTo>
                    <a:pt x="10293" y="45914"/>
                    <a:pt x="0" y="35636"/>
                    <a:pt x="0" y="22957"/>
                  </a:cubicBezTo>
                  <a:cubicBezTo>
                    <a:pt x="0" y="10278"/>
                    <a:pt x="10293" y="0"/>
                    <a:pt x="22991" y="0"/>
                  </a:cubicBezTo>
                  <a:cubicBezTo>
                    <a:pt x="35689" y="0"/>
                    <a:pt x="45983" y="10278"/>
                    <a:pt x="45983" y="22957"/>
                  </a:cubicBezTo>
                  <a:close/>
                </a:path>
              </a:pathLst>
            </a:custGeom>
            <a:solidFill>
              <a:srgbClr val="FFFFFF"/>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639" name="Google Shape;639;g1959ef893c8_0_1487"/>
            <p:cNvSpPr/>
            <p:nvPr/>
          </p:nvSpPr>
          <p:spPr>
            <a:xfrm>
              <a:off x="6017185" y="1859766"/>
              <a:ext cx="36786" cy="36730"/>
            </a:xfrm>
            <a:custGeom>
              <a:avLst/>
              <a:gdLst/>
              <a:ahLst/>
              <a:cxnLst/>
              <a:rect l="l" t="t" r="r" b="b"/>
              <a:pathLst>
                <a:path w="45983" h="45913" extrusionOk="0">
                  <a:moveTo>
                    <a:pt x="45983" y="22957"/>
                  </a:moveTo>
                  <a:cubicBezTo>
                    <a:pt x="45983" y="35636"/>
                    <a:pt x="35689" y="45914"/>
                    <a:pt x="22991" y="45914"/>
                  </a:cubicBezTo>
                  <a:cubicBezTo>
                    <a:pt x="10293" y="45914"/>
                    <a:pt x="0" y="35636"/>
                    <a:pt x="0" y="22957"/>
                  </a:cubicBezTo>
                  <a:cubicBezTo>
                    <a:pt x="0" y="10278"/>
                    <a:pt x="10293" y="0"/>
                    <a:pt x="22991" y="0"/>
                  </a:cubicBezTo>
                  <a:cubicBezTo>
                    <a:pt x="35689" y="0"/>
                    <a:pt x="45983" y="10278"/>
                    <a:pt x="45983" y="22957"/>
                  </a:cubicBezTo>
                  <a:close/>
                </a:path>
              </a:pathLst>
            </a:custGeom>
            <a:solidFill>
              <a:srgbClr val="FFFFFF"/>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640" name="Google Shape;640;g1959ef893c8_0_1487"/>
            <p:cNvSpPr/>
            <p:nvPr/>
          </p:nvSpPr>
          <p:spPr>
            <a:xfrm>
              <a:off x="6392439" y="1583399"/>
              <a:ext cx="85196" cy="84940"/>
            </a:xfrm>
            <a:custGeom>
              <a:avLst/>
              <a:gdLst/>
              <a:ahLst/>
              <a:cxnLst/>
              <a:rect l="l" t="t" r="r" b="b"/>
              <a:pathLst>
                <a:path w="106495" h="106175" extrusionOk="0">
                  <a:moveTo>
                    <a:pt x="0" y="0"/>
                  </a:moveTo>
                  <a:lnTo>
                    <a:pt x="106496" y="106176"/>
                  </a:lnTo>
                </a:path>
              </a:pathLst>
            </a:custGeom>
            <a:noFill/>
            <a:ln w="31900" cap="rnd" cmpd="sng">
              <a:solidFill>
                <a:srgbClr val="4F4F4F"/>
              </a:solidFill>
              <a:prstDash val="solid"/>
              <a:round/>
              <a:headEnd type="none" w="sm" len="sm"/>
              <a:tailEnd type="none" w="sm" len="sm"/>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641" name="Google Shape;641;g1959ef893c8_0_1487"/>
            <p:cNvSpPr/>
            <p:nvPr/>
          </p:nvSpPr>
          <p:spPr>
            <a:xfrm>
              <a:off x="6392439" y="1583399"/>
              <a:ext cx="85196" cy="84940"/>
            </a:xfrm>
            <a:custGeom>
              <a:avLst/>
              <a:gdLst/>
              <a:ahLst/>
              <a:cxnLst/>
              <a:rect l="l" t="t" r="r" b="b"/>
              <a:pathLst>
                <a:path w="106495" h="106175" extrusionOk="0">
                  <a:moveTo>
                    <a:pt x="106496" y="0"/>
                  </a:moveTo>
                  <a:lnTo>
                    <a:pt x="0" y="106176"/>
                  </a:lnTo>
                </a:path>
              </a:pathLst>
            </a:custGeom>
            <a:noFill/>
            <a:ln w="31900" cap="rnd" cmpd="sng">
              <a:solidFill>
                <a:srgbClr val="4F4F4F"/>
              </a:solidFill>
              <a:prstDash val="solid"/>
              <a:round/>
              <a:headEnd type="none" w="sm" len="sm"/>
              <a:tailEnd type="none" w="sm" len="sm"/>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642" name="Google Shape;642;g1959ef893c8_0_1487"/>
            <p:cNvSpPr/>
            <p:nvPr/>
          </p:nvSpPr>
          <p:spPr>
            <a:xfrm>
              <a:off x="6641801" y="1379626"/>
              <a:ext cx="85196" cy="84940"/>
            </a:xfrm>
            <a:custGeom>
              <a:avLst/>
              <a:gdLst/>
              <a:ahLst/>
              <a:cxnLst/>
              <a:rect l="l" t="t" r="r" b="b"/>
              <a:pathLst>
                <a:path w="106495" h="106175" extrusionOk="0">
                  <a:moveTo>
                    <a:pt x="0" y="0"/>
                  </a:moveTo>
                  <a:lnTo>
                    <a:pt x="106496" y="106176"/>
                  </a:lnTo>
                </a:path>
              </a:pathLst>
            </a:custGeom>
            <a:noFill/>
            <a:ln w="31900" cap="rnd" cmpd="sng">
              <a:solidFill>
                <a:srgbClr val="4F4F4F"/>
              </a:solidFill>
              <a:prstDash val="solid"/>
              <a:round/>
              <a:headEnd type="none" w="sm" len="sm"/>
              <a:tailEnd type="none" w="sm" len="sm"/>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643" name="Google Shape;643;g1959ef893c8_0_1487"/>
            <p:cNvSpPr/>
            <p:nvPr/>
          </p:nvSpPr>
          <p:spPr>
            <a:xfrm>
              <a:off x="6641801" y="1379626"/>
              <a:ext cx="85196" cy="84940"/>
            </a:xfrm>
            <a:custGeom>
              <a:avLst/>
              <a:gdLst/>
              <a:ahLst/>
              <a:cxnLst/>
              <a:rect l="l" t="t" r="r" b="b"/>
              <a:pathLst>
                <a:path w="106495" h="106175" extrusionOk="0">
                  <a:moveTo>
                    <a:pt x="106496" y="0"/>
                  </a:moveTo>
                  <a:lnTo>
                    <a:pt x="0" y="106176"/>
                  </a:lnTo>
                </a:path>
              </a:pathLst>
            </a:custGeom>
            <a:noFill/>
            <a:ln w="31900" cap="rnd" cmpd="sng">
              <a:solidFill>
                <a:srgbClr val="4F4F4F"/>
              </a:solidFill>
              <a:prstDash val="solid"/>
              <a:round/>
              <a:headEnd type="none" w="sm" len="sm"/>
              <a:tailEnd type="none" w="sm" len="sm"/>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644" name="Google Shape;644;g1959ef893c8_0_1487"/>
            <p:cNvSpPr/>
            <p:nvPr/>
          </p:nvSpPr>
          <p:spPr>
            <a:xfrm>
              <a:off x="6649964" y="1584163"/>
              <a:ext cx="83536" cy="83410"/>
            </a:xfrm>
            <a:custGeom>
              <a:avLst/>
              <a:gdLst/>
              <a:ahLst/>
              <a:cxnLst/>
              <a:rect l="l" t="t" r="r" b="b"/>
              <a:pathLst>
                <a:path w="104420" h="104262" extrusionOk="0">
                  <a:moveTo>
                    <a:pt x="104420" y="52131"/>
                  </a:moveTo>
                  <a:cubicBezTo>
                    <a:pt x="104420" y="80923"/>
                    <a:pt x="81045" y="104263"/>
                    <a:pt x="52210" y="104263"/>
                  </a:cubicBezTo>
                  <a:cubicBezTo>
                    <a:pt x="23375" y="104263"/>
                    <a:pt x="-1" y="80923"/>
                    <a:pt x="-1" y="52131"/>
                  </a:cubicBezTo>
                  <a:cubicBezTo>
                    <a:pt x="-1" y="23340"/>
                    <a:pt x="23375" y="0"/>
                    <a:pt x="52210" y="0"/>
                  </a:cubicBezTo>
                  <a:cubicBezTo>
                    <a:pt x="81045" y="0"/>
                    <a:pt x="104420" y="23340"/>
                    <a:pt x="104420" y="52131"/>
                  </a:cubicBezTo>
                  <a:close/>
                </a:path>
              </a:pathLst>
            </a:custGeom>
            <a:solidFill>
              <a:srgbClr val="FFFFFF"/>
            </a:solidFill>
            <a:ln w="31900" cap="rnd" cmpd="sng">
              <a:solidFill>
                <a:srgbClr val="4F4F4F"/>
              </a:solidFill>
              <a:prstDash val="solid"/>
              <a:round/>
              <a:headEnd type="none" w="sm" len="sm"/>
              <a:tailEnd type="none" w="sm" len="sm"/>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645" name="Google Shape;645;g1959ef893c8_0_1487"/>
            <p:cNvSpPr/>
            <p:nvPr/>
          </p:nvSpPr>
          <p:spPr>
            <a:xfrm>
              <a:off x="6393332" y="1380390"/>
              <a:ext cx="83536" cy="83410"/>
            </a:xfrm>
            <a:custGeom>
              <a:avLst/>
              <a:gdLst/>
              <a:ahLst/>
              <a:cxnLst/>
              <a:rect l="l" t="t" r="r" b="b"/>
              <a:pathLst>
                <a:path w="104420" h="104262" extrusionOk="0">
                  <a:moveTo>
                    <a:pt x="104420" y="52131"/>
                  </a:moveTo>
                  <a:cubicBezTo>
                    <a:pt x="104420" y="80923"/>
                    <a:pt x="81045" y="104263"/>
                    <a:pt x="52210" y="104263"/>
                  </a:cubicBezTo>
                  <a:cubicBezTo>
                    <a:pt x="23376" y="104263"/>
                    <a:pt x="1" y="80923"/>
                    <a:pt x="1" y="52131"/>
                  </a:cubicBezTo>
                  <a:cubicBezTo>
                    <a:pt x="1" y="23340"/>
                    <a:pt x="23376" y="0"/>
                    <a:pt x="52210" y="0"/>
                  </a:cubicBezTo>
                  <a:cubicBezTo>
                    <a:pt x="81045" y="0"/>
                    <a:pt x="104420" y="23340"/>
                    <a:pt x="104420" y="52131"/>
                  </a:cubicBezTo>
                  <a:close/>
                </a:path>
              </a:pathLst>
            </a:custGeom>
            <a:solidFill>
              <a:srgbClr val="FFFFFF"/>
            </a:solidFill>
            <a:ln w="31900" cap="rnd" cmpd="sng">
              <a:solidFill>
                <a:srgbClr val="4F4F4F"/>
              </a:solidFill>
              <a:prstDash val="solid"/>
              <a:round/>
              <a:headEnd type="none" w="sm" len="sm"/>
              <a:tailEnd type="none" w="sm" len="sm"/>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grpSp>
      <p:cxnSp>
        <p:nvCxnSpPr>
          <p:cNvPr id="646" name="Google Shape;646;g1959ef893c8_0_1487"/>
          <p:cNvCxnSpPr/>
          <p:nvPr/>
        </p:nvCxnSpPr>
        <p:spPr>
          <a:xfrm rot="10800000" flipH="1">
            <a:off x="1160404" y="3196867"/>
            <a:ext cx="1566000" cy="9450"/>
          </a:xfrm>
          <a:prstGeom prst="straightConnector1">
            <a:avLst/>
          </a:prstGeom>
          <a:noFill/>
          <a:ln w="19050" cap="flat" cmpd="sng">
            <a:solidFill>
              <a:schemeClr val="accent1"/>
            </a:solidFill>
            <a:prstDash val="solid"/>
            <a:round/>
            <a:headEnd type="none" w="med" len="med"/>
            <a:tailEnd type="triangle" w="med" len="med"/>
          </a:ln>
        </p:spPr>
      </p:cxnSp>
      <p:cxnSp>
        <p:nvCxnSpPr>
          <p:cNvPr id="647" name="Google Shape;647;g1959ef893c8_0_1487"/>
          <p:cNvCxnSpPr/>
          <p:nvPr/>
        </p:nvCxnSpPr>
        <p:spPr>
          <a:xfrm>
            <a:off x="6217250" y="2429700"/>
            <a:ext cx="753075" cy="0"/>
          </a:xfrm>
          <a:prstGeom prst="straightConnector1">
            <a:avLst/>
          </a:prstGeom>
          <a:noFill/>
          <a:ln w="19050" cap="flat" cmpd="sng">
            <a:solidFill>
              <a:schemeClr val="accent1"/>
            </a:solidFill>
            <a:prstDash val="solid"/>
            <a:round/>
            <a:headEnd type="none" w="med" len="med"/>
            <a:tailEnd type="triangle" w="med" len="med"/>
          </a:ln>
        </p:spPr>
      </p:cxnSp>
      <p:sp>
        <p:nvSpPr>
          <p:cNvPr id="648" name="Google Shape;648;g1959ef893c8_0_1487"/>
          <p:cNvSpPr txBox="1"/>
          <p:nvPr/>
        </p:nvSpPr>
        <p:spPr>
          <a:xfrm>
            <a:off x="5258237" y="2649525"/>
            <a:ext cx="838575" cy="461635"/>
          </a:xfrm>
          <a:prstGeom prst="rect">
            <a:avLst/>
          </a:prstGeom>
          <a:noFill/>
          <a:ln>
            <a:noFill/>
          </a:ln>
        </p:spPr>
        <p:txBody>
          <a:bodyPr spcFirstLastPara="1" wrap="square" lIns="91425" tIns="91425" rIns="91425" bIns="91425" anchor="t" anchorCtr="0">
            <a:spAutoFit/>
          </a:bodyPr>
          <a:lstStyle/>
          <a:p>
            <a:pPr marL="152400" indent="-152400"/>
            <a:r>
              <a:rPr lang="en-US" sz="900" b="1">
                <a:solidFill>
                  <a:schemeClr val="dk1"/>
                </a:solidFill>
                <a:latin typeface="Helvetica Neue"/>
                <a:ea typeface="Helvetica Neue"/>
                <a:cs typeface="Helvetica Neue"/>
                <a:sym typeface="Helvetica Neue"/>
              </a:rPr>
              <a:t>Human</a:t>
            </a:r>
            <a:endParaRPr sz="900" b="1">
              <a:solidFill>
                <a:schemeClr val="dk1"/>
              </a:solidFill>
              <a:latin typeface="Helvetica Neue"/>
              <a:ea typeface="Helvetica Neue"/>
              <a:cs typeface="Helvetica Neue"/>
              <a:sym typeface="Helvetica Neue"/>
            </a:endParaRPr>
          </a:p>
          <a:p>
            <a:pPr marL="152400" indent="-152400"/>
            <a:r>
              <a:rPr lang="en-US" sz="900" b="1">
                <a:solidFill>
                  <a:schemeClr val="dk1"/>
                </a:solidFill>
                <a:latin typeface="Helvetica Neue"/>
                <a:ea typeface="Helvetica Neue"/>
                <a:cs typeface="Helvetica Neue"/>
                <a:sym typeface="Helvetica Neue"/>
              </a:rPr>
              <a:t>Response</a:t>
            </a:r>
            <a:endParaRPr sz="825">
              <a:solidFill>
                <a:schemeClr val="dk1"/>
              </a:solidFill>
              <a:latin typeface="Helvetica Neue"/>
              <a:ea typeface="Helvetica Neue"/>
              <a:cs typeface="Helvetica Neue"/>
              <a:sym typeface="Helvetica Neue"/>
            </a:endParaRPr>
          </a:p>
        </p:txBody>
      </p:sp>
      <p:sp>
        <p:nvSpPr>
          <p:cNvPr id="649" name="Google Shape;649;g1959ef893c8_0_1487"/>
          <p:cNvSpPr txBox="1"/>
          <p:nvPr/>
        </p:nvSpPr>
        <p:spPr>
          <a:xfrm>
            <a:off x="2649806" y="3501280"/>
            <a:ext cx="1026675" cy="461635"/>
          </a:xfrm>
          <a:prstGeom prst="rect">
            <a:avLst/>
          </a:prstGeom>
          <a:noFill/>
          <a:ln>
            <a:noFill/>
          </a:ln>
        </p:spPr>
        <p:txBody>
          <a:bodyPr spcFirstLastPara="1" wrap="square" lIns="91425" tIns="91425" rIns="91425" bIns="91425" anchor="t" anchorCtr="0">
            <a:spAutoFit/>
          </a:bodyPr>
          <a:lstStyle/>
          <a:p>
            <a:r>
              <a:rPr lang="en-US" sz="900" b="1">
                <a:solidFill>
                  <a:schemeClr val="dk1"/>
                </a:solidFill>
                <a:latin typeface="Helvetica Neue"/>
                <a:ea typeface="Helvetica Neue"/>
                <a:cs typeface="Helvetica Neue"/>
                <a:sym typeface="Helvetica Neue"/>
              </a:rPr>
              <a:t>Noise reduction</a:t>
            </a:r>
            <a:endParaRPr sz="825">
              <a:solidFill>
                <a:schemeClr val="dk1"/>
              </a:solidFill>
              <a:latin typeface="Helvetica Neue"/>
              <a:ea typeface="Helvetica Neue"/>
              <a:cs typeface="Helvetica Neue"/>
              <a:sym typeface="Helvetica Neue"/>
            </a:endParaRPr>
          </a:p>
        </p:txBody>
      </p:sp>
      <p:sp>
        <p:nvSpPr>
          <p:cNvPr id="650" name="Google Shape;650;g1959ef893c8_0_1487"/>
          <p:cNvSpPr txBox="1"/>
          <p:nvPr/>
        </p:nvSpPr>
        <p:spPr>
          <a:xfrm>
            <a:off x="6919300" y="2636525"/>
            <a:ext cx="939375" cy="600134"/>
          </a:xfrm>
          <a:prstGeom prst="rect">
            <a:avLst/>
          </a:prstGeom>
          <a:noFill/>
          <a:ln>
            <a:noFill/>
          </a:ln>
        </p:spPr>
        <p:txBody>
          <a:bodyPr spcFirstLastPara="1" wrap="square" lIns="91425" tIns="91425" rIns="91425" bIns="91425" anchor="t" anchorCtr="0">
            <a:spAutoFit/>
          </a:bodyPr>
          <a:lstStyle/>
          <a:p>
            <a:pPr>
              <a:buClr>
                <a:schemeClr val="dk1"/>
              </a:buClr>
              <a:buSzPts val="1500"/>
            </a:pPr>
            <a:r>
              <a:rPr lang="en-US" sz="900" b="1">
                <a:solidFill>
                  <a:schemeClr val="dk1"/>
                </a:solidFill>
                <a:latin typeface="Helvetica Neue"/>
                <a:ea typeface="Helvetica Neue"/>
                <a:cs typeface="Helvetica Neue"/>
                <a:sym typeface="Helvetica Neue"/>
              </a:rPr>
              <a:t>Probable Cause Analysis</a:t>
            </a:r>
            <a:endParaRPr sz="900">
              <a:solidFill>
                <a:schemeClr val="dk1"/>
              </a:solidFill>
              <a:latin typeface="Helvetica Neue"/>
              <a:ea typeface="Helvetica Neue"/>
              <a:cs typeface="Helvetica Neue"/>
              <a:sym typeface="Helvetica Neue"/>
            </a:endParaRPr>
          </a:p>
        </p:txBody>
      </p:sp>
      <p:grpSp>
        <p:nvGrpSpPr>
          <p:cNvPr id="651" name="Google Shape;651;g1959ef893c8_0_1487"/>
          <p:cNvGrpSpPr/>
          <p:nvPr/>
        </p:nvGrpSpPr>
        <p:grpSpPr>
          <a:xfrm>
            <a:off x="5643862" y="2373778"/>
            <a:ext cx="83152" cy="82337"/>
            <a:chOff x="6588550" y="1394598"/>
            <a:chExt cx="115356" cy="114227"/>
          </a:xfrm>
        </p:grpSpPr>
        <p:cxnSp>
          <p:nvCxnSpPr>
            <p:cNvPr id="652" name="Google Shape;652;g1959ef893c8_0_1487"/>
            <p:cNvCxnSpPr/>
            <p:nvPr/>
          </p:nvCxnSpPr>
          <p:spPr>
            <a:xfrm rot="10800000" flipH="1">
              <a:off x="6588550" y="1422425"/>
              <a:ext cx="96300" cy="86400"/>
            </a:xfrm>
            <a:prstGeom prst="curvedConnector3">
              <a:avLst>
                <a:gd name="adj1" fmla="val 50000"/>
              </a:avLst>
            </a:prstGeom>
            <a:noFill/>
            <a:ln w="19050" cap="flat" cmpd="sng">
              <a:solidFill>
                <a:schemeClr val="accent1"/>
              </a:solidFill>
              <a:prstDash val="solid"/>
              <a:round/>
              <a:headEnd type="none" w="med" len="med"/>
              <a:tailEnd type="none" w="med" len="med"/>
            </a:ln>
          </p:spPr>
        </p:cxnSp>
        <p:sp>
          <p:nvSpPr>
            <p:cNvPr id="653" name="Google Shape;653;g1959ef893c8_0_1487"/>
            <p:cNvSpPr/>
            <p:nvPr/>
          </p:nvSpPr>
          <p:spPr>
            <a:xfrm rot="3601102">
              <a:off x="6653194" y="1404294"/>
              <a:ext cx="45025" cy="39108"/>
            </a:xfrm>
            <a:prstGeom prst="triangle">
              <a:avLst>
                <a:gd name="adj"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sz="1350"/>
            </a:p>
          </p:txBody>
        </p:sp>
      </p:grpSp>
      <p:grpSp>
        <p:nvGrpSpPr>
          <p:cNvPr id="654" name="Google Shape;654;g1959ef893c8_0_1487"/>
          <p:cNvGrpSpPr/>
          <p:nvPr/>
        </p:nvGrpSpPr>
        <p:grpSpPr>
          <a:xfrm>
            <a:off x="8002519" y="2877139"/>
            <a:ext cx="820207" cy="562076"/>
            <a:chOff x="7578533" y="1442159"/>
            <a:chExt cx="1020443" cy="699294"/>
          </a:xfrm>
        </p:grpSpPr>
        <p:sp>
          <p:nvSpPr>
            <p:cNvPr id="655" name="Google Shape;655;g1959ef893c8_0_1487"/>
            <p:cNvSpPr/>
            <p:nvPr/>
          </p:nvSpPr>
          <p:spPr>
            <a:xfrm>
              <a:off x="7578533" y="1621351"/>
              <a:ext cx="1020443" cy="520102"/>
            </a:xfrm>
            <a:custGeom>
              <a:avLst/>
              <a:gdLst/>
              <a:ahLst/>
              <a:cxnLst/>
              <a:rect l="l" t="t" r="r" b="b"/>
              <a:pathLst>
                <a:path w="1275554" h="650127" extrusionOk="0">
                  <a:moveTo>
                    <a:pt x="0" y="650127"/>
                  </a:moveTo>
                  <a:cubicBezTo>
                    <a:pt x="0" y="291107"/>
                    <a:pt x="285638" y="0"/>
                    <a:pt x="637858" y="0"/>
                  </a:cubicBezTo>
                  <a:cubicBezTo>
                    <a:pt x="990076" y="0"/>
                    <a:pt x="1275554" y="291107"/>
                    <a:pt x="1275554" y="650127"/>
                  </a:cubicBezTo>
                </a:path>
              </a:pathLst>
            </a:custGeom>
            <a:noFill/>
            <a:ln w="31900" cap="flat" cmpd="sng">
              <a:solidFill>
                <a:schemeClr val="accent1"/>
              </a:solidFill>
              <a:prstDash val="solid"/>
              <a:miter lim="8000"/>
              <a:headEnd type="none" w="sm" len="sm"/>
              <a:tailEnd type="none" w="sm" len="sm"/>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656" name="Google Shape;656;g1959ef893c8_0_1487"/>
            <p:cNvSpPr/>
            <p:nvPr/>
          </p:nvSpPr>
          <p:spPr>
            <a:xfrm>
              <a:off x="7891925" y="1442159"/>
              <a:ext cx="371953" cy="371392"/>
            </a:xfrm>
            <a:custGeom>
              <a:avLst/>
              <a:gdLst/>
              <a:ahLst/>
              <a:cxnLst/>
              <a:rect l="l" t="t" r="r" b="b"/>
              <a:pathLst>
                <a:path w="464941" h="464240" extrusionOk="0">
                  <a:moveTo>
                    <a:pt x="464942" y="232120"/>
                  </a:moveTo>
                  <a:cubicBezTo>
                    <a:pt x="464942" y="360316"/>
                    <a:pt x="360861" y="464240"/>
                    <a:pt x="232471" y="464240"/>
                  </a:cubicBezTo>
                  <a:cubicBezTo>
                    <a:pt x="104081" y="464240"/>
                    <a:pt x="0" y="360316"/>
                    <a:pt x="0" y="232120"/>
                  </a:cubicBezTo>
                  <a:cubicBezTo>
                    <a:pt x="0" y="103924"/>
                    <a:pt x="104081" y="0"/>
                    <a:pt x="232471" y="0"/>
                  </a:cubicBezTo>
                  <a:cubicBezTo>
                    <a:pt x="360861" y="0"/>
                    <a:pt x="464942" y="103924"/>
                    <a:pt x="464942" y="232120"/>
                  </a:cubicBezTo>
                  <a:close/>
                </a:path>
              </a:pathLst>
            </a:custGeom>
            <a:solidFill>
              <a:srgbClr val="FFFFFF"/>
            </a:solidFill>
            <a:ln w="31900" cap="flat" cmpd="sng">
              <a:solidFill>
                <a:schemeClr val="accent1"/>
              </a:solidFill>
              <a:prstDash val="solid"/>
              <a:miter lim="8000"/>
              <a:headEnd type="none" w="sm" len="sm"/>
              <a:tailEnd type="none" w="sm" len="sm"/>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657" name="Google Shape;657;g1959ef893c8_0_1487"/>
            <p:cNvSpPr/>
            <p:nvPr/>
          </p:nvSpPr>
          <p:spPr>
            <a:xfrm>
              <a:off x="7982103" y="1551050"/>
              <a:ext cx="213566" cy="153301"/>
            </a:xfrm>
            <a:custGeom>
              <a:avLst/>
              <a:gdLst/>
              <a:ahLst/>
              <a:cxnLst/>
              <a:rect l="l" t="t" r="r" b="b"/>
              <a:pathLst>
                <a:path w="266958" h="191626" extrusionOk="0">
                  <a:moveTo>
                    <a:pt x="0" y="116698"/>
                  </a:moveTo>
                  <a:lnTo>
                    <a:pt x="75042" y="191626"/>
                  </a:lnTo>
                  <a:lnTo>
                    <a:pt x="266959" y="0"/>
                  </a:lnTo>
                </a:path>
              </a:pathLst>
            </a:custGeom>
            <a:noFill/>
            <a:ln w="31900" cap="flat" cmpd="sng">
              <a:solidFill>
                <a:schemeClr val="accent1"/>
              </a:solidFill>
              <a:prstDash val="solid"/>
              <a:miter lim="8000"/>
              <a:headEnd type="none" w="sm" len="sm"/>
              <a:tailEnd type="none" w="sm" len="sm"/>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grpSp>
      <p:sp>
        <p:nvSpPr>
          <p:cNvPr id="658" name="Google Shape;658;g1959ef893c8_0_1487"/>
          <p:cNvSpPr txBox="1"/>
          <p:nvPr/>
        </p:nvSpPr>
        <p:spPr>
          <a:xfrm>
            <a:off x="7993575" y="3242326"/>
            <a:ext cx="838575" cy="369302"/>
          </a:xfrm>
          <a:prstGeom prst="rect">
            <a:avLst/>
          </a:prstGeom>
          <a:noFill/>
          <a:ln>
            <a:noFill/>
          </a:ln>
        </p:spPr>
        <p:txBody>
          <a:bodyPr spcFirstLastPara="1" wrap="square" lIns="91425" tIns="91425" rIns="91425" bIns="91425" anchor="t" anchorCtr="0">
            <a:spAutoFit/>
          </a:bodyPr>
          <a:lstStyle/>
          <a:p>
            <a:pPr algn="ctr"/>
            <a:r>
              <a:rPr lang="en-US" sz="900" b="1">
                <a:solidFill>
                  <a:schemeClr val="accent1"/>
                </a:solidFill>
                <a:latin typeface="Helvetica Neue"/>
                <a:ea typeface="Helvetica Neue"/>
                <a:cs typeface="Helvetica Neue"/>
                <a:sym typeface="Helvetica Neue"/>
              </a:rPr>
              <a:t>RESOLVED!</a:t>
            </a:r>
            <a:r>
              <a:rPr lang="en-US" sz="1200" b="1">
                <a:solidFill>
                  <a:schemeClr val="accent1"/>
                </a:solidFill>
                <a:latin typeface="Helvetica Neue"/>
                <a:ea typeface="Helvetica Neue"/>
                <a:cs typeface="Helvetica Neue"/>
                <a:sym typeface="Helvetica Neue"/>
              </a:rPr>
              <a:t> </a:t>
            </a:r>
            <a:endParaRPr sz="900">
              <a:solidFill>
                <a:schemeClr val="dk2"/>
              </a:solidFill>
              <a:latin typeface="Helvetica Neue Light"/>
              <a:ea typeface="Helvetica Neue Light"/>
              <a:cs typeface="Helvetica Neue Light"/>
              <a:sym typeface="Helvetica Neue Light"/>
            </a:endParaRPr>
          </a:p>
        </p:txBody>
      </p:sp>
      <p:cxnSp>
        <p:nvCxnSpPr>
          <p:cNvPr id="659" name="Google Shape;659;g1959ef893c8_0_1487"/>
          <p:cNvCxnSpPr/>
          <p:nvPr/>
        </p:nvCxnSpPr>
        <p:spPr>
          <a:xfrm rot="10800000" flipH="1">
            <a:off x="4429495" y="2517137"/>
            <a:ext cx="740475" cy="425025"/>
          </a:xfrm>
          <a:prstGeom prst="straightConnector1">
            <a:avLst/>
          </a:prstGeom>
          <a:noFill/>
          <a:ln w="19050" cap="flat" cmpd="sng">
            <a:solidFill>
              <a:schemeClr val="accent1"/>
            </a:solidFill>
            <a:prstDash val="solid"/>
            <a:round/>
            <a:headEnd type="none" w="med" len="med"/>
            <a:tailEnd type="triangle" w="med" len="med"/>
          </a:ln>
        </p:spPr>
      </p:cxnSp>
      <p:sp>
        <p:nvSpPr>
          <p:cNvPr id="660" name="Google Shape;660;g1959ef893c8_0_1487"/>
          <p:cNvSpPr txBox="1"/>
          <p:nvPr/>
        </p:nvSpPr>
        <p:spPr>
          <a:xfrm>
            <a:off x="3715554" y="3501276"/>
            <a:ext cx="1079100" cy="738633"/>
          </a:xfrm>
          <a:prstGeom prst="rect">
            <a:avLst/>
          </a:prstGeom>
          <a:noFill/>
          <a:ln>
            <a:noFill/>
          </a:ln>
        </p:spPr>
        <p:txBody>
          <a:bodyPr spcFirstLastPara="1" wrap="square" lIns="91425" tIns="91425" rIns="91425" bIns="91425" anchor="t" anchorCtr="0">
            <a:spAutoFit/>
          </a:bodyPr>
          <a:lstStyle/>
          <a:p>
            <a:pPr>
              <a:buClr>
                <a:schemeClr val="dk1"/>
              </a:buClr>
              <a:buSzPts val="1500"/>
            </a:pPr>
            <a:r>
              <a:rPr lang="en-US" sz="900" b="1">
                <a:solidFill>
                  <a:schemeClr val="dk1"/>
                </a:solidFill>
                <a:latin typeface="Helvetica Neue"/>
                <a:ea typeface="Helvetica Neue"/>
                <a:cs typeface="Helvetica Neue"/>
                <a:sym typeface="Helvetica Neue"/>
              </a:rPr>
              <a:t>Event Enrichment, Routing, and Automation</a:t>
            </a:r>
            <a:endParaRPr sz="825">
              <a:solidFill>
                <a:schemeClr val="dk1"/>
              </a:solidFill>
              <a:latin typeface="Helvetica Neue"/>
              <a:ea typeface="Helvetica Neue"/>
              <a:cs typeface="Helvetica Neue"/>
              <a:sym typeface="Helvetica Neue"/>
            </a:endParaRPr>
          </a:p>
        </p:txBody>
      </p:sp>
      <p:grpSp>
        <p:nvGrpSpPr>
          <p:cNvPr id="661" name="Google Shape;661;g1959ef893c8_0_1487"/>
          <p:cNvGrpSpPr/>
          <p:nvPr/>
        </p:nvGrpSpPr>
        <p:grpSpPr>
          <a:xfrm>
            <a:off x="2756248" y="2950377"/>
            <a:ext cx="309866" cy="511968"/>
            <a:chOff x="2653175" y="1430731"/>
            <a:chExt cx="429876" cy="710253"/>
          </a:xfrm>
        </p:grpSpPr>
        <p:sp>
          <p:nvSpPr>
            <p:cNvPr id="662" name="Google Shape;662;g1959ef893c8_0_1487"/>
            <p:cNvSpPr/>
            <p:nvPr/>
          </p:nvSpPr>
          <p:spPr>
            <a:xfrm>
              <a:off x="2653175" y="1580237"/>
              <a:ext cx="429876" cy="560747"/>
            </a:xfrm>
            <a:custGeom>
              <a:avLst/>
              <a:gdLst/>
              <a:ahLst/>
              <a:cxnLst/>
              <a:rect l="l" t="t" r="r" b="b"/>
              <a:pathLst>
                <a:path w="1005559" h="1311688" extrusionOk="0">
                  <a:moveTo>
                    <a:pt x="0" y="0"/>
                  </a:moveTo>
                  <a:lnTo>
                    <a:pt x="1005559" y="0"/>
                  </a:lnTo>
                  <a:lnTo>
                    <a:pt x="641200" y="669333"/>
                  </a:lnTo>
                  <a:lnTo>
                    <a:pt x="641200" y="1311689"/>
                  </a:lnTo>
                  <a:lnTo>
                    <a:pt x="396806" y="1148627"/>
                  </a:lnTo>
                  <a:lnTo>
                    <a:pt x="396806" y="669333"/>
                  </a:lnTo>
                  <a:lnTo>
                    <a:pt x="0" y="0"/>
                  </a:lnTo>
                  <a:close/>
                </a:path>
              </a:pathLst>
            </a:custGeom>
            <a:solidFill>
              <a:srgbClr val="FFFFFF"/>
            </a:solidFill>
            <a:ln w="19050" cap="rnd" cmpd="sng">
              <a:solidFill>
                <a:srgbClr val="4F4F4F"/>
              </a:solidFill>
              <a:prstDash val="solid"/>
              <a:round/>
              <a:headEnd type="none" w="sm" len="sm"/>
              <a:tailEnd type="none" w="sm" len="sm"/>
            </a:ln>
          </p:spPr>
          <p:txBody>
            <a:bodyPr spcFirstLastPara="1" wrap="square" lIns="68569" tIns="34275" rIns="68569" bIns="34275" anchor="ctr" anchorCtr="0">
              <a:noAutofit/>
            </a:bodyPr>
            <a:lstStyle/>
            <a:p>
              <a:endParaRPr sz="1425">
                <a:solidFill>
                  <a:schemeClr val="dk1"/>
                </a:solidFill>
                <a:latin typeface="Calibri"/>
                <a:ea typeface="Calibri"/>
                <a:cs typeface="Calibri"/>
                <a:sym typeface="Calibri"/>
              </a:endParaRPr>
            </a:p>
          </p:txBody>
        </p:sp>
        <p:sp>
          <p:nvSpPr>
            <p:cNvPr id="663" name="Google Shape;663;g1959ef893c8_0_1487"/>
            <p:cNvSpPr/>
            <p:nvPr/>
          </p:nvSpPr>
          <p:spPr>
            <a:xfrm>
              <a:off x="2765355" y="1624883"/>
              <a:ext cx="72282" cy="72784"/>
            </a:xfrm>
            <a:custGeom>
              <a:avLst/>
              <a:gdLst/>
              <a:ahLst/>
              <a:cxnLst/>
              <a:rect l="l" t="t" r="r" b="b"/>
              <a:pathLst>
                <a:path w="169081" h="170255" extrusionOk="0">
                  <a:moveTo>
                    <a:pt x="169082" y="85128"/>
                  </a:moveTo>
                  <a:cubicBezTo>
                    <a:pt x="169082" y="132143"/>
                    <a:pt x="131231" y="170256"/>
                    <a:pt x="84541" y="170256"/>
                  </a:cubicBezTo>
                  <a:cubicBezTo>
                    <a:pt x="37850" y="170256"/>
                    <a:pt x="0" y="132143"/>
                    <a:pt x="0" y="85128"/>
                  </a:cubicBezTo>
                  <a:cubicBezTo>
                    <a:pt x="0" y="38113"/>
                    <a:pt x="37850" y="0"/>
                    <a:pt x="84541" y="0"/>
                  </a:cubicBezTo>
                  <a:cubicBezTo>
                    <a:pt x="131231" y="0"/>
                    <a:pt x="169082" y="38113"/>
                    <a:pt x="169082" y="85128"/>
                  </a:cubicBezTo>
                  <a:close/>
                </a:path>
              </a:pathLst>
            </a:custGeom>
            <a:solidFill>
              <a:srgbClr val="FFFFFF"/>
            </a:solidFill>
            <a:ln w="19050" cap="rnd"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endParaRPr sz="1425">
                <a:solidFill>
                  <a:schemeClr val="dk1"/>
                </a:solidFill>
                <a:latin typeface="Calibri"/>
                <a:ea typeface="Calibri"/>
                <a:cs typeface="Calibri"/>
                <a:sym typeface="Calibri"/>
              </a:endParaRPr>
            </a:p>
          </p:txBody>
        </p:sp>
        <p:sp>
          <p:nvSpPr>
            <p:cNvPr id="664" name="Google Shape;664;g1959ef893c8_0_1487"/>
            <p:cNvSpPr/>
            <p:nvPr/>
          </p:nvSpPr>
          <p:spPr>
            <a:xfrm>
              <a:off x="2848659" y="1778250"/>
              <a:ext cx="56502" cy="56895"/>
            </a:xfrm>
            <a:custGeom>
              <a:avLst/>
              <a:gdLst/>
              <a:ahLst/>
              <a:cxnLst/>
              <a:rect l="l" t="t" r="r" b="b"/>
              <a:pathLst>
                <a:path w="132169" h="133087" extrusionOk="0">
                  <a:moveTo>
                    <a:pt x="132169" y="66544"/>
                  </a:moveTo>
                  <a:cubicBezTo>
                    <a:pt x="132169" y="103295"/>
                    <a:pt x="102582" y="133087"/>
                    <a:pt x="66085" y="133087"/>
                  </a:cubicBezTo>
                  <a:cubicBezTo>
                    <a:pt x="29587" y="133087"/>
                    <a:pt x="0" y="103295"/>
                    <a:pt x="0" y="66544"/>
                  </a:cubicBezTo>
                  <a:cubicBezTo>
                    <a:pt x="0" y="29793"/>
                    <a:pt x="29587" y="0"/>
                    <a:pt x="66085" y="0"/>
                  </a:cubicBezTo>
                  <a:cubicBezTo>
                    <a:pt x="102582" y="0"/>
                    <a:pt x="132169" y="29793"/>
                    <a:pt x="132169" y="66544"/>
                  </a:cubicBezTo>
                  <a:close/>
                </a:path>
              </a:pathLst>
            </a:custGeom>
            <a:solidFill>
              <a:srgbClr val="FFFFFF"/>
            </a:solidFill>
            <a:ln w="19050" cap="rnd"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endParaRPr sz="1425">
                <a:solidFill>
                  <a:schemeClr val="dk1"/>
                </a:solidFill>
                <a:latin typeface="Calibri"/>
                <a:ea typeface="Calibri"/>
                <a:cs typeface="Calibri"/>
                <a:sym typeface="Calibri"/>
              </a:endParaRPr>
            </a:p>
          </p:txBody>
        </p:sp>
        <p:sp>
          <p:nvSpPr>
            <p:cNvPr id="665" name="Google Shape;665;g1959ef893c8_0_1487"/>
            <p:cNvSpPr/>
            <p:nvPr/>
          </p:nvSpPr>
          <p:spPr>
            <a:xfrm>
              <a:off x="2797297" y="1430731"/>
              <a:ext cx="72282" cy="72784"/>
            </a:xfrm>
            <a:custGeom>
              <a:avLst/>
              <a:gdLst/>
              <a:ahLst/>
              <a:cxnLst/>
              <a:rect l="l" t="t" r="r" b="b"/>
              <a:pathLst>
                <a:path w="169081" h="170255" extrusionOk="0">
                  <a:moveTo>
                    <a:pt x="169082" y="85128"/>
                  </a:moveTo>
                  <a:cubicBezTo>
                    <a:pt x="169082" y="132143"/>
                    <a:pt x="131231" y="170256"/>
                    <a:pt x="84541" y="170256"/>
                  </a:cubicBezTo>
                  <a:cubicBezTo>
                    <a:pt x="37850" y="170256"/>
                    <a:pt x="0" y="132143"/>
                    <a:pt x="0" y="85128"/>
                  </a:cubicBezTo>
                  <a:cubicBezTo>
                    <a:pt x="0" y="38113"/>
                    <a:pt x="37850" y="0"/>
                    <a:pt x="84541" y="0"/>
                  </a:cubicBezTo>
                  <a:cubicBezTo>
                    <a:pt x="131231" y="0"/>
                    <a:pt x="169082" y="38113"/>
                    <a:pt x="169082" y="85128"/>
                  </a:cubicBezTo>
                  <a:close/>
                </a:path>
              </a:pathLst>
            </a:custGeom>
            <a:solidFill>
              <a:srgbClr val="FFFFFF"/>
            </a:solidFill>
            <a:ln w="19050" cap="rnd"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endParaRPr sz="1425">
                <a:solidFill>
                  <a:schemeClr val="dk1"/>
                </a:solidFill>
                <a:latin typeface="Calibri"/>
                <a:ea typeface="Calibri"/>
                <a:cs typeface="Calibri"/>
                <a:sym typeface="Calibri"/>
              </a:endParaRPr>
            </a:p>
          </p:txBody>
        </p:sp>
        <p:sp>
          <p:nvSpPr>
            <p:cNvPr id="666" name="Google Shape;666;g1959ef893c8_0_1487"/>
            <p:cNvSpPr/>
            <p:nvPr/>
          </p:nvSpPr>
          <p:spPr>
            <a:xfrm>
              <a:off x="2894656" y="1661424"/>
              <a:ext cx="72282" cy="72784"/>
            </a:xfrm>
            <a:custGeom>
              <a:avLst/>
              <a:gdLst/>
              <a:ahLst/>
              <a:cxnLst/>
              <a:rect l="l" t="t" r="r" b="b"/>
              <a:pathLst>
                <a:path w="169081" h="170255" extrusionOk="0">
                  <a:moveTo>
                    <a:pt x="169082" y="85128"/>
                  </a:moveTo>
                  <a:cubicBezTo>
                    <a:pt x="169082" y="132143"/>
                    <a:pt x="131231" y="170256"/>
                    <a:pt x="84541" y="170256"/>
                  </a:cubicBezTo>
                  <a:cubicBezTo>
                    <a:pt x="37850" y="170256"/>
                    <a:pt x="0" y="132143"/>
                    <a:pt x="0" y="85128"/>
                  </a:cubicBezTo>
                  <a:cubicBezTo>
                    <a:pt x="0" y="38113"/>
                    <a:pt x="37850" y="0"/>
                    <a:pt x="84541" y="0"/>
                  </a:cubicBezTo>
                  <a:cubicBezTo>
                    <a:pt x="131231" y="0"/>
                    <a:pt x="169082" y="38113"/>
                    <a:pt x="169082" y="85128"/>
                  </a:cubicBezTo>
                  <a:close/>
                </a:path>
              </a:pathLst>
            </a:custGeom>
            <a:solidFill>
              <a:srgbClr val="FFFFFF"/>
            </a:solidFill>
            <a:ln w="19050" cap="rnd"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endParaRPr sz="1425">
                <a:solidFill>
                  <a:schemeClr val="dk1"/>
                </a:solidFill>
                <a:latin typeface="Calibri"/>
                <a:ea typeface="Calibri"/>
                <a:cs typeface="Calibri"/>
                <a:sym typeface="Calibri"/>
              </a:endParaRPr>
            </a:p>
          </p:txBody>
        </p:sp>
        <p:sp>
          <p:nvSpPr>
            <p:cNvPr id="667" name="Google Shape;667;g1959ef893c8_0_1487"/>
            <p:cNvSpPr/>
            <p:nvPr/>
          </p:nvSpPr>
          <p:spPr>
            <a:xfrm>
              <a:off x="2918675" y="1489015"/>
              <a:ext cx="56502" cy="56895"/>
            </a:xfrm>
            <a:custGeom>
              <a:avLst/>
              <a:gdLst/>
              <a:ahLst/>
              <a:cxnLst/>
              <a:rect l="l" t="t" r="r" b="b"/>
              <a:pathLst>
                <a:path w="132169" h="133087" extrusionOk="0">
                  <a:moveTo>
                    <a:pt x="132169" y="66544"/>
                  </a:moveTo>
                  <a:cubicBezTo>
                    <a:pt x="132169" y="103295"/>
                    <a:pt x="102582" y="133087"/>
                    <a:pt x="66085" y="133087"/>
                  </a:cubicBezTo>
                  <a:cubicBezTo>
                    <a:pt x="29587" y="133087"/>
                    <a:pt x="0" y="103295"/>
                    <a:pt x="0" y="66544"/>
                  </a:cubicBezTo>
                  <a:cubicBezTo>
                    <a:pt x="0" y="29793"/>
                    <a:pt x="29587" y="0"/>
                    <a:pt x="66085" y="0"/>
                  </a:cubicBezTo>
                  <a:cubicBezTo>
                    <a:pt x="102582" y="0"/>
                    <a:pt x="132169" y="29793"/>
                    <a:pt x="132169" y="66544"/>
                  </a:cubicBezTo>
                  <a:close/>
                </a:path>
              </a:pathLst>
            </a:custGeom>
            <a:solidFill>
              <a:srgbClr val="FFFFFF"/>
            </a:solidFill>
            <a:ln w="19050" cap="rnd"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endParaRPr sz="1425">
                <a:solidFill>
                  <a:schemeClr val="dk1"/>
                </a:solidFill>
                <a:latin typeface="Calibri"/>
                <a:ea typeface="Calibri"/>
                <a:cs typeface="Calibri"/>
                <a:sym typeface="Calibri"/>
              </a:endParaRPr>
            </a:p>
          </p:txBody>
        </p:sp>
      </p:grpSp>
      <p:grpSp>
        <p:nvGrpSpPr>
          <p:cNvPr id="668" name="Google Shape;668;g1959ef893c8_0_1487"/>
          <p:cNvGrpSpPr/>
          <p:nvPr/>
        </p:nvGrpSpPr>
        <p:grpSpPr>
          <a:xfrm>
            <a:off x="7472742" y="2440139"/>
            <a:ext cx="939241" cy="323113"/>
            <a:chOff x="7251225" y="1191438"/>
            <a:chExt cx="1161600" cy="1067700"/>
          </a:xfrm>
        </p:grpSpPr>
        <p:cxnSp>
          <p:nvCxnSpPr>
            <p:cNvPr id="669" name="Google Shape;669;g1959ef893c8_0_1487"/>
            <p:cNvCxnSpPr/>
            <p:nvPr/>
          </p:nvCxnSpPr>
          <p:spPr>
            <a:xfrm>
              <a:off x="8412825" y="1191438"/>
              <a:ext cx="0" cy="1067700"/>
            </a:xfrm>
            <a:prstGeom prst="straightConnector1">
              <a:avLst/>
            </a:prstGeom>
            <a:noFill/>
            <a:ln w="19050" cap="flat" cmpd="sng">
              <a:solidFill>
                <a:schemeClr val="accent1"/>
              </a:solidFill>
              <a:prstDash val="solid"/>
              <a:round/>
              <a:headEnd type="none" w="med" len="med"/>
              <a:tailEnd type="triangle" w="med" len="med"/>
            </a:ln>
          </p:spPr>
        </p:cxnSp>
        <p:cxnSp>
          <p:nvCxnSpPr>
            <p:cNvPr id="670" name="Google Shape;670;g1959ef893c8_0_1487"/>
            <p:cNvCxnSpPr/>
            <p:nvPr/>
          </p:nvCxnSpPr>
          <p:spPr>
            <a:xfrm rot="10800000">
              <a:off x="7251225" y="1191438"/>
              <a:ext cx="1161600" cy="0"/>
            </a:xfrm>
            <a:prstGeom prst="straightConnector1">
              <a:avLst/>
            </a:prstGeom>
            <a:noFill/>
            <a:ln w="19050" cap="flat" cmpd="sng">
              <a:solidFill>
                <a:schemeClr val="accent1"/>
              </a:solidFill>
              <a:prstDash val="solid"/>
              <a:round/>
              <a:headEnd type="none" w="med" len="med"/>
              <a:tailEnd type="none" w="med" len="med"/>
            </a:ln>
          </p:spPr>
        </p:cxnSp>
      </p:grpSp>
      <p:grpSp>
        <p:nvGrpSpPr>
          <p:cNvPr id="671" name="Google Shape;671;g1959ef893c8_0_1487"/>
          <p:cNvGrpSpPr/>
          <p:nvPr/>
        </p:nvGrpSpPr>
        <p:grpSpPr>
          <a:xfrm rot="10800000" flipH="1">
            <a:off x="6187040" y="3586519"/>
            <a:ext cx="2225829" cy="425051"/>
            <a:chOff x="7403625" y="1343838"/>
            <a:chExt cx="1161600" cy="1067700"/>
          </a:xfrm>
        </p:grpSpPr>
        <p:cxnSp>
          <p:nvCxnSpPr>
            <p:cNvPr id="672" name="Google Shape;672;g1959ef893c8_0_1487"/>
            <p:cNvCxnSpPr/>
            <p:nvPr/>
          </p:nvCxnSpPr>
          <p:spPr>
            <a:xfrm>
              <a:off x="8565225" y="1343838"/>
              <a:ext cx="0" cy="1067700"/>
            </a:xfrm>
            <a:prstGeom prst="straightConnector1">
              <a:avLst/>
            </a:prstGeom>
            <a:noFill/>
            <a:ln w="19050" cap="flat" cmpd="sng">
              <a:solidFill>
                <a:schemeClr val="accent1"/>
              </a:solidFill>
              <a:prstDash val="solid"/>
              <a:round/>
              <a:headEnd type="none" w="med" len="med"/>
              <a:tailEnd type="triangle" w="med" len="med"/>
            </a:ln>
          </p:spPr>
        </p:cxnSp>
        <p:cxnSp>
          <p:nvCxnSpPr>
            <p:cNvPr id="673" name="Google Shape;673;g1959ef893c8_0_1487"/>
            <p:cNvCxnSpPr/>
            <p:nvPr/>
          </p:nvCxnSpPr>
          <p:spPr>
            <a:xfrm rot="10800000">
              <a:off x="7403625" y="1343838"/>
              <a:ext cx="1161600" cy="0"/>
            </a:xfrm>
            <a:prstGeom prst="straightConnector1">
              <a:avLst/>
            </a:prstGeom>
            <a:noFill/>
            <a:ln w="19050" cap="flat" cmpd="sng">
              <a:solidFill>
                <a:schemeClr val="accent1"/>
              </a:solidFill>
              <a:prstDash val="solid"/>
              <a:round/>
              <a:headEnd type="none" w="med" len="med"/>
              <a:tailEnd type="none" w="med" len="med"/>
            </a:ln>
          </p:spPr>
        </p:cxnSp>
      </p:grpSp>
      <p:cxnSp>
        <p:nvCxnSpPr>
          <p:cNvPr id="674" name="Google Shape;674;g1959ef893c8_0_1487"/>
          <p:cNvCxnSpPr/>
          <p:nvPr/>
        </p:nvCxnSpPr>
        <p:spPr>
          <a:xfrm>
            <a:off x="5605262" y="1798750"/>
            <a:ext cx="0" cy="236925"/>
          </a:xfrm>
          <a:prstGeom prst="straightConnector1">
            <a:avLst/>
          </a:prstGeom>
          <a:noFill/>
          <a:ln w="19050" cap="flat" cmpd="sng">
            <a:solidFill>
              <a:schemeClr val="accent1"/>
            </a:solidFill>
            <a:prstDash val="dash"/>
            <a:round/>
            <a:headEnd type="none" w="med" len="med"/>
            <a:tailEnd type="none" w="med" len="med"/>
          </a:ln>
        </p:spPr>
      </p:cxnSp>
      <p:cxnSp>
        <p:nvCxnSpPr>
          <p:cNvPr id="675" name="Google Shape;675;g1959ef893c8_0_1487"/>
          <p:cNvCxnSpPr/>
          <p:nvPr/>
        </p:nvCxnSpPr>
        <p:spPr>
          <a:xfrm rot="10800000">
            <a:off x="2922525" y="1794725"/>
            <a:ext cx="2684925" cy="0"/>
          </a:xfrm>
          <a:prstGeom prst="straightConnector1">
            <a:avLst/>
          </a:prstGeom>
          <a:noFill/>
          <a:ln w="19050" cap="flat" cmpd="sng">
            <a:solidFill>
              <a:schemeClr val="accent1"/>
            </a:solidFill>
            <a:prstDash val="dash"/>
            <a:round/>
            <a:headEnd type="none" w="med" len="med"/>
            <a:tailEnd type="none" w="med" len="med"/>
          </a:ln>
        </p:spPr>
      </p:cxnSp>
      <p:cxnSp>
        <p:nvCxnSpPr>
          <p:cNvPr id="676" name="Google Shape;676;g1959ef893c8_0_1487"/>
          <p:cNvCxnSpPr/>
          <p:nvPr/>
        </p:nvCxnSpPr>
        <p:spPr>
          <a:xfrm>
            <a:off x="2924604" y="1828975"/>
            <a:ext cx="0" cy="1031175"/>
          </a:xfrm>
          <a:prstGeom prst="straightConnector1">
            <a:avLst/>
          </a:prstGeom>
          <a:noFill/>
          <a:ln w="19050" cap="flat" cmpd="sng">
            <a:solidFill>
              <a:schemeClr val="accent1"/>
            </a:solidFill>
            <a:prstDash val="dash"/>
            <a:round/>
            <a:headEnd type="none" w="med" len="med"/>
            <a:tailEnd type="triangle" w="med" len="med"/>
          </a:ln>
        </p:spPr>
      </p:cxnSp>
      <p:cxnSp>
        <p:nvCxnSpPr>
          <p:cNvPr id="677" name="Google Shape;677;g1959ef893c8_0_1487"/>
          <p:cNvCxnSpPr/>
          <p:nvPr/>
        </p:nvCxnSpPr>
        <p:spPr>
          <a:xfrm>
            <a:off x="4429495" y="3258462"/>
            <a:ext cx="740475" cy="425025"/>
          </a:xfrm>
          <a:prstGeom prst="straightConnector1">
            <a:avLst/>
          </a:prstGeom>
          <a:noFill/>
          <a:ln w="19050" cap="flat" cmpd="sng">
            <a:solidFill>
              <a:schemeClr val="accent1"/>
            </a:solidFill>
            <a:prstDash val="solid"/>
            <a:round/>
            <a:headEnd type="none" w="med" len="med"/>
            <a:tailEnd type="triangle" w="med" len="med"/>
          </a:ln>
        </p:spPr>
      </p:cxnSp>
      <p:cxnSp>
        <p:nvCxnSpPr>
          <p:cNvPr id="678" name="Google Shape;678;g1959ef893c8_0_1487"/>
          <p:cNvCxnSpPr/>
          <p:nvPr/>
        </p:nvCxnSpPr>
        <p:spPr>
          <a:xfrm rot="10800000">
            <a:off x="4416982" y="3387300"/>
            <a:ext cx="688275" cy="400725"/>
          </a:xfrm>
          <a:prstGeom prst="straightConnector1">
            <a:avLst/>
          </a:prstGeom>
          <a:noFill/>
          <a:ln w="19050" cap="flat" cmpd="sng">
            <a:solidFill>
              <a:schemeClr val="accent1"/>
            </a:solidFill>
            <a:prstDash val="solid"/>
            <a:round/>
            <a:headEnd type="none" w="med" len="med"/>
            <a:tailEnd type="triangle" w="med" len="med"/>
          </a:ln>
        </p:spPr>
      </p:cxnSp>
      <p:pic>
        <p:nvPicPr>
          <p:cNvPr id="679" name="Google Shape;679;g1959ef893c8_0_1487"/>
          <p:cNvPicPr preferRelativeResize="0"/>
          <p:nvPr/>
        </p:nvPicPr>
        <p:blipFill>
          <a:blip r:embed="rId3">
            <a:alphaModFix/>
          </a:blip>
          <a:stretch>
            <a:fillRect/>
          </a:stretch>
        </p:blipFill>
        <p:spPr>
          <a:xfrm>
            <a:off x="-255551" y="1794725"/>
            <a:ext cx="2225799" cy="3022650"/>
          </a:xfrm>
          <a:prstGeom prst="rect">
            <a:avLst/>
          </a:prstGeom>
          <a:noFill/>
          <a:ln>
            <a:noFill/>
          </a:ln>
        </p:spPr>
      </p:pic>
      <p:grpSp>
        <p:nvGrpSpPr>
          <p:cNvPr id="680" name="Google Shape;680;g1959ef893c8_0_1487"/>
          <p:cNvGrpSpPr/>
          <p:nvPr/>
        </p:nvGrpSpPr>
        <p:grpSpPr>
          <a:xfrm>
            <a:off x="5465973" y="3779842"/>
            <a:ext cx="495199" cy="437345"/>
            <a:chOff x="5466109" y="3456079"/>
            <a:chExt cx="495211" cy="437355"/>
          </a:xfrm>
        </p:grpSpPr>
        <p:sp>
          <p:nvSpPr>
            <p:cNvPr id="681" name="Google Shape;681;g1959ef893c8_0_1487"/>
            <p:cNvSpPr/>
            <p:nvPr/>
          </p:nvSpPr>
          <p:spPr>
            <a:xfrm>
              <a:off x="5568049" y="3456079"/>
              <a:ext cx="393272" cy="303103"/>
            </a:xfrm>
            <a:custGeom>
              <a:avLst/>
              <a:gdLst/>
              <a:ahLst/>
              <a:cxnLst/>
              <a:rect l="l" t="t" r="r" b="b"/>
              <a:pathLst>
                <a:path w="629235" h="484965" extrusionOk="0">
                  <a:moveTo>
                    <a:pt x="0" y="0"/>
                  </a:moveTo>
                  <a:lnTo>
                    <a:pt x="629235" y="0"/>
                  </a:lnTo>
                  <a:lnTo>
                    <a:pt x="629235" y="484965"/>
                  </a:lnTo>
                  <a:lnTo>
                    <a:pt x="0" y="484965"/>
                  </a:lnTo>
                  <a:close/>
                </a:path>
              </a:pathLst>
            </a:custGeom>
            <a:solidFill>
              <a:srgbClr val="FFFFFF"/>
            </a:solidFill>
            <a:ln w="19125" cap="rnd" cmpd="sng">
              <a:solidFill>
                <a:srgbClr val="4F4F4F"/>
              </a:solidFill>
              <a:prstDash val="solid"/>
              <a:round/>
              <a:headEnd type="none" w="sm" len="sm"/>
              <a:tailEnd type="none" w="sm" len="sm"/>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682" name="Google Shape;682;g1959ef893c8_0_1487"/>
            <p:cNvSpPr/>
            <p:nvPr/>
          </p:nvSpPr>
          <p:spPr>
            <a:xfrm>
              <a:off x="5568049" y="3532567"/>
              <a:ext cx="393272" cy="9964"/>
            </a:xfrm>
            <a:custGeom>
              <a:avLst/>
              <a:gdLst/>
              <a:ahLst/>
              <a:cxnLst/>
              <a:rect l="l" t="t" r="r" b="b"/>
              <a:pathLst>
                <a:path w="629235" h="15942" extrusionOk="0">
                  <a:moveTo>
                    <a:pt x="0" y="0"/>
                  </a:moveTo>
                  <a:lnTo>
                    <a:pt x="629235" y="0"/>
                  </a:lnTo>
                </a:path>
              </a:pathLst>
            </a:custGeom>
            <a:noFill/>
            <a:ln w="19125" cap="rnd" cmpd="sng">
              <a:solidFill>
                <a:srgbClr val="4F4F4F"/>
              </a:solidFill>
              <a:prstDash val="solid"/>
              <a:round/>
              <a:headEnd type="none" w="sm" len="sm"/>
              <a:tailEnd type="none" w="sm" len="sm"/>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683" name="Google Shape;683;g1959ef893c8_0_1487"/>
            <p:cNvSpPr/>
            <p:nvPr/>
          </p:nvSpPr>
          <p:spPr>
            <a:xfrm>
              <a:off x="5612933" y="3490239"/>
              <a:ext cx="8182" cy="8170"/>
            </a:xfrm>
            <a:custGeom>
              <a:avLst/>
              <a:gdLst/>
              <a:ahLst/>
              <a:cxnLst/>
              <a:rect l="l" t="t" r="r" b="b"/>
              <a:pathLst>
                <a:path w="13092" h="13072" extrusionOk="0">
                  <a:moveTo>
                    <a:pt x="13092" y="6536"/>
                  </a:moveTo>
                  <a:cubicBezTo>
                    <a:pt x="13092" y="10146"/>
                    <a:pt x="10162" y="13073"/>
                    <a:pt x="6546" y="13073"/>
                  </a:cubicBezTo>
                  <a:cubicBezTo>
                    <a:pt x="2931" y="13073"/>
                    <a:pt x="0" y="10146"/>
                    <a:pt x="0" y="6536"/>
                  </a:cubicBezTo>
                  <a:cubicBezTo>
                    <a:pt x="0" y="2926"/>
                    <a:pt x="2931" y="0"/>
                    <a:pt x="6546" y="0"/>
                  </a:cubicBezTo>
                  <a:cubicBezTo>
                    <a:pt x="10162" y="0"/>
                    <a:pt x="13092" y="2926"/>
                    <a:pt x="13092" y="6536"/>
                  </a:cubicBezTo>
                  <a:close/>
                </a:path>
              </a:pathLst>
            </a:custGeom>
            <a:solidFill>
              <a:srgbClr val="FFFFFF"/>
            </a:solidFill>
            <a:ln w="19125" cap="rnd" cmpd="sng">
              <a:solidFill>
                <a:srgbClr val="4F4F4F"/>
              </a:solidFill>
              <a:prstDash val="solid"/>
              <a:round/>
              <a:headEnd type="none" w="sm" len="sm"/>
              <a:tailEnd type="none" w="sm" len="sm"/>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684" name="Google Shape;684;g1959ef893c8_0_1487"/>
            <p:cNvSpPr/>
            <p:nvPr/>
          </p:nvSpPr>
          <p:spPr>
            <a:xfrm>
              <a:off x="5466109" y="3590331"/>
              <a:ext cx="393272" cy="303103"/>
            </a:xfrm>
            <a:custGeom>
              <a:avLst/>
              <a:gdLst/>
              <a:ahLst/>
              <a:cxnLst/>
              <a:rect l="l" t="t" r="r" b="b"/>
              <a:pathLst>
                <a:path w="629235" h="484964" extrusionOk="0">
                  <a:moveTo>
                    <a:pt x="0" y="0"/>
                  </a:moveTo>
                  <a:lnTo>
                    <a:pt x="629235" y="0"/>
                  </a:lnTo>
                  <a:lnTo>
                    <a:pt x="629235" y="484965"/>
                  </a:lnTo>
                  <a:lnTo>
                    <a:pt x="0" y="484965"/>
                  </a:lnTo>
                  <a:close/>
                </a:path>
              </a:pathLst>
            </a:custGeom>
            <a:solidFill>
              <a:srgbClr val="FFFFFF"/>
            </a:solidFill>
            <a:ln w="19050" cap="rnd" cmpd="sng">
              <a:solidFill>
                <a:srgbClr val="4F4F4F"/>
              </a:solidFill>
              <a:prstDash val="solid"/>
              <a:round/>
              <a:headEnd type="none" w="sm" len="sm"/>
              <a:tailEnd type="none" w="sm" len="sm"/>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685" name="Google Shape;685;g1959ef893c8_0_1487"/>
            <p:cNvSpPr/>
            <p:nvPr/>
          </p:nvSpPr>
          <p:spPr>
            <a:xfrm>
              <a:off x="5466109" y="3666820"/>
              <a:ext cx="393272" cy="9964"/>
            </a:xfrm>
            <a:custGeom>
              <a:avLst/>
              <a:gdLst/>
              <a:ahLst/>
              <a:cxnLst/>
              <a:rect l="l" t="t" r="r" b="b"/>
              <a:pathLst>
                <a:path w="629235" h="15942" extrusionOk="0">
                  <a:moveTo>
                    <a:pt x="0" y="0"/>
                  </a:moveTo>
                  <a:lnTo>
                    <a:pt x="629235" y="0"/>
                  </a:lnTo>
                </a:path>
              </a:pathLst>
            </a:custGeom>
            <a:noFill/>
            <a:ln w="19125" cap="rnd" cmpd="sng">
              <a:solidFill>
                <a:srgbClr val="4F4F4F"/>
              </a:solidFill>
              <a:prstDash val="solid"/>
              <a:round/>
              <a:headEnd type="none" w="sm" len="sm"/>
              <a:tailEnd type="none" w="sm" len="sm"/>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686" name="Google Shape;686;g1959ef893c8_0_1487"/>
            <p:cNvSpPr/>
            <p:nvPr/>
          </p:nvSpPr>
          <p:spPr>
            <a:xfrm>
              <a:off x="5510994" y="3624492"/>
              <a:ext cx="8182" cy="8170"/>
            </a:xfrm>
            <a:custGeom>
              <a:avLst/>
              <a:gdLst/>
              <a:ahLst/>
              <a:cxnLst/>
              <a:rect l="l" t="t" r="r" b="b"/>
              <a:pathLst>
                <a:path w="13092" h="13072" extrusionOk="0">
                  <a:moveTo>
                    <a:pt x="13092" y="6536"/>
                  </a:moveTo>
                  <a:cubicBezTo>
                    <a:pt x="13092" y="10146"/>
                    <a:pt x="10162" y="13073"/>
                    <a:pt x="6546" y="13073"/>
                  </a:cubicBezTo>
                  <a:cubicBezTo>
                    <a:pt x="2931" y="13073"/>
                    <a:pt x="0" y="10146"/>
                    <a:pt x="0" y="6536"/>
                  </a:cubicBezTo>
                  <a:cubicBezTo>
                    <a:pt x="0" y="2926"/>
                    <a:pt x="2931" y="0"/>
                    <a:pt x="6546" y="0"/>
                  </a:cubicBezTo>
                  <a:cubicBezTo>
                    <a:pt x="10162" y="0"/>
                    <a:pt x="13092" y="2926"/>
                    <a:pt x="13092" y="6536"/>
                  </a:cubicBezTo>
                  <a:close/>
                </a:path>
              </a:pathLst>
            </a:custGeom>
            <a:solidFill>
              <a:srgbClr val="FFFFFF"/>
            </a:solidFill>
            <a:ln w="19125" cap="rnd" cmpd="sng">
              <a:solidFill>
                <a:srgbClr val="4F4F4F"/>
              </a:solidFill>
              <a:prstDash val="solid"/>
              <a:round/>
              <a:headEnd type="none" w="sm" len="sm"/>
              <a:tailEnd type="none" w="sm" len="sm"/>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687" name="Google Shape;687;g1959ef893c8_0_1487"/>
            <p:cNvSpPr/>
            <p:nvPr/>
          </p:nvSpPr>
          <p:spPr>
            <a:xfrm>
              <a:off x="5478577" y="3679866"/>
              <a:ext cx="89711" cy="199777"/>
            </a:xfrm>
            <a:custGeom>
              <a:avLst/>
              <a:gdLst/>
              <a:ahLst/>
              <a:cxnLst/>
              <a:rect l="l" t="t" r="r" b="b"/>
              <a:pathLst>
                <a:path w="143537" h="319643" extrusionOk="0">
                  <a:moveTo>
                    <a:pt x="0" y="0"/>
                  </a:moveTo>
                  <a:lnTo>
                    <a:pt x="143538" y="0"/>
                  </a:lnTo>
                  <a:lnTo>
                    <a:pt x="143538" y="319643"/>
                  </a:lnTo>
                  <a:lnTo>
                    <a:pt x="0" y="319643"/>
                  </a:lnTo>
                  <a:close/>
                </a:path>
              </a:pathLst>
            </a:custGeom>
            <a:solidFill>
              <a:srgbClr val="D3D2D2"/>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688" name="Google Shape;688;g1959ef893c8_0_1487"/>
            <p:cNvSpPr/>
            <p:nvPr/>
          </p:nvSpPr>
          <p:spPr>
            <a:xfrm>
              <a:off x="5486757" y="3697494"/>
              <a:ext cx="3692" cy="9964"/>
            </a:xfrm>
            <a:custGeom>
              <a:avLst/>
              <a:gdLst/>
              <a:ahLst/>
              <a:cxnLst/>
              <a:rect l="l" t="t" r="r" b="b"/>
              <a:pathLst>
                <a:path w="5907" h="15942" extrusionOk="0">
                  <a:moveTo>
                    <a:pt x="3672" y="5739"/>
                  </a:moveTo>
                  <a:lnTo>
                    <a:pt x="3672" y="4145"/>
                  </a:lnTo>
                  <a:lnTo>
                    <a:pt x="0" y="4145"/>
                  </a:lnTo>
                  <a:lnTo>
                    <a:pt x="0" y="2551"/>
                  </a:lnTo>
                  <a:cubicBezTo>
                    <a:pt x="2715" y="2551"/>
                    <a:pt x="3832" y="1754"/>
                    <a:pt x="3992" y="0"/>
                  </a:cubicBezTo>
                  <a:lnTo>
                    <a:pt x="5907" y="0"/>
                  </a:lnTo>
                  <a:lnTo>
                    <a:pt x="5907" y="15942"/>
                  </a:lnTo>
                  <a:lnTo>
                    <a:pt x="3672" y="15942"/>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689" name="Google Shape;689;g1959ef893c8_0_1487"/>
            <p:cNvSpPr/>
            <p:nvPr/>
          </p:nvSpPr>
          <p:spPr>
            <a:xfrm>
              <a:off x="5492435" y="3697378"/>
              <a:ext cx="6493" cy="9782"/>
            </a:xfrm>
            <a:custGeom>
              <a:avLst/>
              <a:gdLst/>
              <a:ahLst/>
              <a:cxnLst/>
              <a:rect l="l" t="t" r="r" b="b"/>
              <a:pathLst>
                <a:path w="10388" h="15651" extrusionOk="0">
                  <a:moveTo>
                    <a:pt x="330" y="15651"/>
                  </a:moveTo>
                  <a:lnTo>
                    <a:pt x="330" y="13738"/>
                  </a:lnTo>
                  <a:cubicBezTo>
                    <a:pt x="649" y="13323"/>
                    <a:pt x="1032" y="12941"/>
                    <a:pt x="1447" y="12622"/>
                  </a:cubicBezTo>
                  <a:lnTo>
                    <a:pt x="4960" y="9434"/>
                  </a:lnTo>
                  <a:cubicBezTo>
                    <a:pt x="6557" y="8317"/>
                    <a:pt x="7595" y="6580"/>
                    <a:pt x="7834" y="4651"/>
                  </a:cubicBezTo>
                  <a:cubicBezTo>
                    <a:pt x="7930" y="3248"/>
                    <a:pt x="6860" y="2036"/>
                    <a:pt x="5439" y="1941"/>
                  </a:cubicBezTo>
                  <a:cubicBezTo>
                    <a:pt x="5391" y="1941"/>
                    <a:pt x="5327" y="1941"/>
                    <a:pt x="5279" y="1941"/>
                  </a:cubicBezTo>
                  <a:cubicBezTo>
                    <a:pt x="3363" y="1941"/>
                    <a:pt x="2405" y="3056"/>
                    <a:pt x="2405" y="5288"/>
                  </a:cubicBezTo>
                  <a:lnTo>
                    <a:pt x="10" y="5288"/>
                  </a:lnTo>
                  <a:cubicBezTo>
                    <a:pt x="-165" y="2562"/>
                    <a:pt x="1894" y="203"/>
                    <a:pt x="4625" y="27"/>
                  </a:cubicBezTo>
                  <a:cubicBezTo>
                    <a:pt x="4832" y="12"/>
                    <a:pt x="5056" y="12"/>
                    <a:pt x="5279" y="27"/>
                  </a:cubicBezTo>
                  <a:cubicBezTo>
                    <a:pt x="7738" y="-244"/>
                    <a:pt x="9941" y="1526"/>
                    <a:pt x="10213" y="3981"/>
                  </a:cubicBezTo>
                  <a:cubicBezTo>
                    <a:pt x="10229" y="4204"/>
                    <a:pt x="10245" y="4427"/>
                    <a:pt x="10229" y="4651"/>
                  </a:cubicBezTo>
                  <a:cubicBezTo>
                    <a:pt x="9989" y="7201"/>
                    <a:pt x="8568" y="9497"/>
                    <a:pt x="6397" y="10868"/>
                  </a:cubicBezTo>
                  <a:lnTo>
                    <a:pt x="5119" y="11984"/>
                  </a:lnTo>
                  <a:lnTo>
                    <a:pt x="3044" y="13738"/>
                  </a:lnTo>
                  <a:lnTo>
                    <a:pt x="10389" y="13738"/>
                  </a:lnTo>
                  <a:lnTo>
                    <a:pt x="10389" y="15651"/>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690" name="Google Shape;690;g1959ef893c8_0_1487"/>
            <p:cNvSpPr/>
            <p:nvPr/>
          </p:nvSpPr>
          <p:spPr>
            <a:xfrm>
              <a:off x="5500521" y="3700582"/>
              <a:ext cx="1397" cy="6576"/>
            </a:xfrm>
            <a:custGeom>
              <a:avLst/>
              <a:gdLst/>
              <a:ahLst/>
              <a:cxnLst/>
              <a:rect l="l" t="t" r="r" b="b"/>
              <a:pathLst>
                <a:path w="2235" h="10521" extrusionOk="0">
                  <a:moveTo>
                    <a:pt x="0" y="0"/>
                  </a:moveTo>
                  <a:lnTo>
                    <a:pt x="2235" y="0"/>
                  </a:lnTo>
                  <a:lnTo>
                    <a:pt x="2235" y="3188"/>
                  </a:lnTo>
                  <a:lnTo>
                    <a:pt x="0" y="3188"/>
                  </a:lnTo>
                  <a:close/>
                  <a:moveTo>
                    <a:pt x="0" y="7971"/>
                  </a:moveTo>
                  <a:lnTo>
                    <a:pt x="2235" y="7971"/>
                  </a:lnTo>
                  <a:lnTo>
                    <a:pt x="2235" y="10522"/>
                  </a:lnTo>
                  <a:lnTo>
                    <a:pt x="0" y="10522"/>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691" name="Google Shape;691;g1959ef893c8_0_1487"/>
            <p:cNvSpPr/>
            <p:nvPr/>
          </p:nvSpPr>
          <p:spPr>
            <a:xfrm>
              <a:off x="5503214" y="3697494"/>
              <a:ext cx="7398" cy="9970"/>
            </a:xfrm>
            <a:custGeom>
              <a:avLst/>
              <a:gdLst/>
              <a:ahLst/>
              <a:cxnLst/>
              <a:rect l="l" t="t" r="r" b="b"/>
              <a:pathLst>
                <a:path w="11837" h="15952" extrusionOk="0">
                  <a:moveTo>
                    <a:pt x="2076" y="0"/>
                  </a:moveTo>
                  <a:lnTo>
                    <a:pt x="10219" y="0"/>
                  </a:lnTo>
                  <a:lnTo>
                    <a:pt x="10219" y="2072"/>
                  </a:lnTo>
                  <a:lnTo>
                    <a:pt x="3992" y="2072"/>
                  </a:lnTo>
                  <a:lnTo>
                    <a:pt x="3992" y="6377"/>
                  </a:lnTo>
                  <a:cubicBezTo>
                    <a:pt x="4822" y="5659"/>
                    <a:pt x="5924" y="5309"/>
                    <a:pt x="7025" y="5420"/>
                  </a:cubicBezTo>
                  <a:cubicBezTo>
                    <a:pt x="9580" y="5325"/>
                    <a:pt x="11736" y="7301"/>
                    <a:pt x="11831" y="9852"/>
                  </a:cubicBezTo>
                  <a:cubicBezTo>
                    <a:pt x="11847" y="10075"/>
                    <a:pt x="11831" y="10299"/>
                    <a:pt x="11815" y="10522"/>
                  </a:cubicBezTo>
                  <a:cubicBezTo>
                    <a:pt x="11911" y="13423"/>
                    <a:pt x="9628" y="15846"/>
                    <a:pt x="6706" y="15942"/>
                  </a:cubicBezTo>
                  <a:cubicBezTo>
                    <a:pt x="6610" y="15942"/>
                    <a:pt x="6499" y="15942"/>
                    <a:pt x="6386" y="15942"/>
                  </a:cubicBezTo>
                  <a:cubicBezTo>
                    <a:pt x="3656" y="16118"/>
                    <a:pt x="1293" y="14061"/>
                    <a:pt x="1118" y="11335"/>
                  </a:cubicBezTo>
                  <a:cubicBezTo>
                    <a:pt x="1118" y="11335"/>
                    <a:pt x="1118" y="11319"/>
                    <a:pt x="1118" y="11319"/>
                  </a:cubicBezTo>
                  <a:lnTo>
                    <a:pt x="2076" y="11319"/>
                  </a:lnTo>
                  <a:cubicBezTo>
                    <a:pt x="2156" y="12818"/>
                    <a:pt x="3449" y="13950"/>
                    <a:pt x="4933" y="13870"/>
                  </a:cubicBezTo>
                  <a:cubicBezTo>
                    <a:pt x="4950" y="13870"/>
                    <a:pt x="4950" y="13870"/>
                    <a:pt x="4950" y="13870"/>
                  </a:cubicBezTo>
                  <a:cubicBezTo>
                    <a:pt x="6754" y="13471"/>
                    <a:pt x="7903" y="11686"/>
                    <a:pt x="7488" y="9868"/>
                  </a:cubicBezTo>
                  <a:cubicBezTo>
                    <a:pt x="7217" y="8609"/>
                    <a:pt x="6227" y="7620"/>
                    <a:pt x="4950" y="7333"/>
                  </a:cubicBezTo>
                  <a:cubicBezTo>
                    <a:pt x="3848" y="7254"/>
                    <a:pt x="2794" y="7812"/>
                    <a:pt x="2236" y="8768"/>
                  </a:cubicBezTo>
                  <a:lnTo>
                    <a:pt x="0" y="8768"/>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692" name="Google Shape;692;g1959ef893c8_0_1487"/>
            <p:cNvSpPr/>
            <p:nvPr/>
          </p:nvSpPr>
          <p:spPr>
            <a:xfrm>
              <a:off x="5511394" y="3697378"/>
              <a:ext cx="6893" cy="9988"/>
            </a:xfrm>
            <a:custGeom>
              <a:avLst/>
              <a:gdLst/>
              <a:ahLst/>
              <a:cxnLst/>
              <a:rect l="l" t="t" r="r" b="b"/>
              <a:pathLst>
                <a:path w="11028" h="15981" extrusionOk="0">
                  <a:moveTo>
                    <a:pt x="8143" y="4173"/>
                  </a:moveTo>
                  <a:cubicBezTo>
                    <a:pt x="8063" y="2833"/>
                    <a:pt x="6945" y="1781"/>
                    <a:pt x="5588" y="1781"/>
                  </a:cubicBezTo>
                  <a:cubicBezTo>
                    <a:pt x="3672" y="1781"/>
                    <a:pt x="2555" y="3535"/>
                    <a:pt x="2235" y="5926"/>
                  </a:cubicBezTo>
                  <a:cubicBezTo>
                    <a:pt x="1916" y="8317"/>
                    <a:pt x="2235" y="7042"/>
                    <a:pt x="2235" y="7680"/>
                  </a:cubicBezTo>
                  <a:cubicBezTo>
                    <a:pt x="3161" y="6404"/>
                    <a:pt x="4662" y="5687"/>
                    <a:pt x="6227" y="5767"/>
                  </a:cubicBezTo>
                  <a:cubicBezTo>
                    <a:pt x="8781" y="5671"/>
                    <a:pt x="10937" y="7664"/>
                    <a:pt x="11017" y="10215"/>
                  </a:cubicBezTo>
                  <a:cubicBezTo>
                    <a:pt x="11033" y="10374"/>
                    <a:pt x="11033" y="10549"/>
                    <a:pt x="11017" y="10709"/>
                  </a:cubicBezTo>
                  <a:cubicBezTo>
                    <a:pt x="11112" y="13531"/>
                    <a:pt x="8893" y="15890"/>
                    <a:pt x="6083" y="15970"/>
                  </a:cubicBezTo>
                  <a:cubicBezTo>
                    <a:pt x="5924" y="15986"/>
                    <a:pt x="5748" y="15986"/>
                    <a:pt x="5588" y="15970"/>
                  </a:cubicBezTo>
                  <a:cubicBezTo>
                    <a:pt x="1916" y="15970"/>
                    <a:pt x="0" y="13578"/>
                    <a:pt x="0" y="8636"/>
                  </a:cubicBezTo>
                  <a:cubicBezTo>
                    <a:pt x="0" y="3694"/>
                    <a:pt x="1916" y="27"/>
                    <a:pt x="5907" y="27"/>
                  </a:cubicBezTo>
                  <a:cubicBezTo>
                    <a:pt x="8366" y="-244"/>
                    <a:pt x="10570" y="1526"/>
                    <a:pt x="10841" y="3981"/>
                  </a:cubicBezTo>
                  <a:cubicBezTo>
                    <a:pt x="10841" y="4045"/>
                    <a:pt x="10857" y="4109"/>
                    <a:pt x="10857" y="4173"/>
                  </a:cubicBezTo>
                  <a:close/>
                  <a:moveTo>
                    <a:pt x="2235" y="10868"/>
                  </a:moveTo>
                  <a:cubicBezTo>
                    <a:pt x="1964" y="12431"/>
                    <a:pt x="3018" y="13913"/>
                    <a:pt x="4582" y="14184"/>
                  </a:cubicBezTo>
                  <a:cubicBezTo>
                    <a:pt x="4806" y="14216"/>
                    <a:pt x="5046" y="14232"/>
                    <a:pt x="5269" y="14216"/>
                  </a:cubicBezTo>
                  <a:cubicBezTo>
                    <a:pt x="7105" y="14391"/>
                    <a:pt x="8750" y="13036"/>
                    <a:pt x="8925" y="11203"/>
                  </a:cubicBezTo>
                  <a:cubicBezTo>
                    <a:pt x="9101" y="9370"/>
                    <a:pt x="7743" y="7728"/>
                    <a:pt x="5907" y="7552"/>
                  </a:cubicBezTo>
                  <a:cubicBezTo>
                    <a:pt x="4072" y="7377"/>
                    <a:pt x="2427" y="8732"/>
                    <a:pt x="2251" y="10565"/>
                  </a:cubicBezTo>
                  <a:cubicBezTo>
                    <a:pt x="2235" y="10661"/>
                    <a:pt x="2235" y="10773"/>
                    <a:pt x="2235" y="10868"/>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693" name="Google Shape;693;g1959ef893c8_0_1487"/>
            <p:cNvSpPr/>
            <p:nvPr/>
          </p:nvSpPr>
          <p:spPr>
            <a:xfrm>
              <a:off x="5519572" y="3700582"/>
              <a:ext cx="1496" cy="6576"/>
            </a:xfrm>
            <a:custGeom>
              <a:avLst/>
              <a:gdLst/>
              <a:ahLst/>
              <a:cxnLst/>
              <a:rect l="l" t="t" r="r" b="b"/>
              <a:pathLst>
                <a:path w="2394" h="10521" extrusionOk="0">
                  <a:moveTo>
                    <a:pt x="0" y="0"/>
                  </a:moveTo>
                  <a:lnTo>
                    <a:pt x="2395" y="0"/>
                  </a:lnTo>
                  <a:lnTo>
                    <a:pt x="2395" y="3188"/>
                  </a:lnTo>
                  <a:lnTo>
                    <a:pt x="0" y="3188"/>
                  </a:lnTo>
                  <a:close/>
                  <a:moveTo>
                    <a:pt x="0" y="7971"/>
                  </a:moveTo>
                  <a:lnTo>
                    <a:pt x="2395" y="7971"/>
                  </a:lnTo>
                  <a:lnTo>
                    <a:pt x="2395" y="10522"/>
                  </a:lnTo>
                  <a:lnTo>
                    <a:pt x="0" y="10522"/>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694" name="Google Shape;694;g1959ef893c8_0_1487"/>
            <p:cNvSpPr/>
            <p:nvPr/>
          </p:nvSpPr>
          <p:spPr>
            <a:xfrm>
              <a:off x="5522764" y="3697494"/>
              <a:ext cx="6693" cy="9970"/>
            </a:xfrm>
            <a:custGeom>
              <a:avLst/>
              <a:gdLst/>
              <a:ahLst/>
              <a:cxnLst/>
              <a:rect l="l" t="t" r="r" b="b"/>
              <a:pathLst>
                <a:path w="10709" h="15952" extrusionOk="0">
                  <a:moveTo>
                    <a:pt x="958" y="0"/>
                  </a:moveTo>
                  <a:lnTo>
                    <a:pt x="9101" y="0"/>
                  </a:lnTo>
                  <a:lnTo>
                    <a:pt x="9101" y="2072"/>
                  </a:lnTo>
                  <a:lnTo>
                    <a:pt x="2715" y="2072"/>
                  </a:lnTo>
                  <a:lnTo>
                    <a:pt x="2715" y="6377"/>
                  </a:lnTo>
                  <a:cubicBezTo>
                    <a:pt x="3576" y="5707"/>
                    <a:pt x="4663" y="5372"/>
                    <a:pt x="5748" y="5420"/>
                  </a:cubicBezTo>
                  <a:cubicBezTo>
                    <a:pt x="8398" y="5325"/>
                    <a:pt x="10618" y="7397"/>
                    <a:pt x="10698" y="10028"/>
                  </a:cubicBezTo>
                  <a:cubicBezTo>
                    <a:pt x="10714" y="10187"/>
                    <a:pt x="10714" y="10362"/>
                    <a:pt x="10698" y="10522"/>
                  </a:cubicBezTo>
                  <a:cubicBezTo>
                    <a:pt x="10794" y="13423"/>
                    <a:pt x="8494" y="15846"/>
                    <a:pt x="5588" y="15942"/>
                  </a:cubicBezTo>
                  <a:cubicBezTo>
                    <a:pt x="5493" y="15942"/>
                    <a:pt x="5381" y="15942"/>
                    <a:pt x="5269" y="15942"/>
                  </a:cubicBezTo>
                  <a:cubicBezTo>
                    <a:pt x="2539" y="16118"/>
                    <a:pt x="176" y="14061"/>
                    <a:pt x="0" y="11335"/>
                  </a:cubicBezTo>
                  <a:cubicBezTo>
                    <a:pt x="0" y="11335"/>
                    <a:pt x="0" y="11319"/>
                    <a:pt x="0" y="11319"/>
                  </a:cubicBezTo>
                  <a:lnTo>
                    <a:pt x="2715" y="11319"/>
                  </a:lnTo>
                  <a:cubicBezTo>
                    <a:pt x="2794" y="12818"/>
                    <a:pt x="4088" y="13950"/>
                    <a:pt x="5572" y="13870"/>
                  </a:cubicBezTo>
                  <a:cubicBezTo>
                    <a:pt x="5588" y="13870"/>
                    <a:pt x="5588" y="13870"/>
                    <a:pt x="5588" y="13870"/>
                  </a:cubicBezTo>
                  <a:cubicBezTo>
                    <a:pt x="7393" y="13471"/>
                    <a:pt x="8542" y="11686"/>
                    <a:pt x="8127" y="9868"/>
                  </a:cubicBezTo>
                  <a:cubicBezTo>
                    <a:pt x="7856" y="8609"/>
                    <a:pt x="6866" y="7620"/>
                    <a:pt x="5588" y="7333"/>
                  </a:cubicBezTo>
                  <a:cubicBezTo>
                    <a:pt x="4535" y="7270"/>
                    <a:pt x="3529" y="7828"/>
                    <a:pt x="3034" y="8768"/>
                  </a:cubicBezTo>
                  <a:lnTo>
                    <a:pt x="799" y="8768"/>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695" name="Google Shape;695;g1959ef893c8_0_1487"/>
            <p:cNvSpPr/>
            <p:nvPr/>
          </p:nvSpPr>
          <p:spPr>
            <a:xfrm>
              <a:off x="5530341" y="3697395"/>
              <a:ext cx="6789" cy="10063"/>
            </a:xfrm>
            <a:custGeom>
              <a:avLst/>
              <a:gdLst/>
              <a:ahLst/>
              <a:cxnLst/>
              <a:rect l="l" t="t" r="r" b="b"/>
              <a:pathLst>
                <a:path w="10862" h="16101" extrusionOk="0">
                  <a:moveTo>
                    <a:pt x="2879" y="7334"/>
                  </a:moveTo>
                  <a:cubicBezTo>
                    <a:pt x="1474" y="6744"/>
                    <a:pt x="596" y="5341"/>
                    <a:pt x="644" y="3826"/>
                  </a:cubicBezTo>
                  <a:cubicBezTo>
                    <a:pt x="644" y="1594"/>
                    <a:pt x="2241" y="0"/>
                    <a:pt x="5434" y="0"/>
                  </a:cubicBezTo>
                  <a:cubicBezTo>
                    <a:pt x="8627" y="0"/>
                    <a:pt x="10064" y="1594"/>
                    <a:pt x="10064" y="3826"/>
                  </a:cubicBezTo>
                  <a:cubicBezTo>
                    <a:pt x="10112" y="5341"/>
                    <a:pt x="9234" y="6744"/>
                    <a:pt x="7829" y="7334"/>
                  </a:cubicBezTo>
                  <a:lnTo>
                    <a:pt x="7829" y="7334"/>
                  </a:lnTo>
                  <a:cubicBezTo>
                    <a:pt x="9649" y="7892"/>
                    <a:pt x="10879" y="9581"/>
                    <a:pt x="10862" y="11478"/>
                  </a:cubicBezTo>
                  <a:cubicBezTo>
                    <a:pt x="10862" y="14189"/>
                    <a:pt x="8787" y="16102"/>
                    <a:pt x="5434" y="16102"/>
                  </a:cubicBezTo>
                  <a:cubicBezTo>
                    <a:pt x="2081" y="16102"/>
                    <a:pt x="5" y="14189"/>
                    <a:pt x="5" y="11478"/>
                  </a:cubicBezTo>
                  <a:cubicBezTo>
                    <a:pt x="-90" y="9613"/>
                    <a:pt x="1091" y="7907"/>
                    <a:pt x="2879" y="7334"/>
                  </a:cubicBezTo>
                  <a:close/>
                  <a:moveTo>
                    <a:pt x="2879" y="11319"/>
                  </a:moveTo>
                  <a:cubicBezTo>
                    <a:pt x="2864" y="12897"/>
                    <a:pt x="4141" y="14189"/>
                    <a:pt x="5737" y="14205"/>
                  </a:cubicBezTo>
                  <a:cubicBezTo>
                    <a:pt x="5849" y="14205"/>
                    <a:pt x="5961" y="14205"/>
                    <a:pt x="6073" y="14189"/>
                  </a:cubicBezTo>
                  <a:cubicBezTo>
                    <a:pt x="7653" y="14284"/>
                    <a:pt x="9010" y="13073"/>
                    <a:pt x="9106" y="11478"/>
                  </a:cubicBezTo>
                  <a:cubicBezTo>
                    <a:pt x="9106" y="11431"/>
                    <a:pt x="9106" y="11367"/>
                    <a:pt x="9106" y="11319"/>
                  </a:cubicBezTo>
                  <a:cubicBezTo>
                    <a:pt x="9202" y="9820"/>
                    <a:pt x="8068" y="8529"/>
                    <a:pt x="6584" y="8434"/>
                  </a:cubicBezTo>
                  <a:cubicBezTo>
                    <a:pt x="6408" y="8418"/>
                    <a:pt x="6233" y="8434"/>
                    <a:pt x="6073" y="8449"/>
                  </a:cubicBezTo>
                  <a:cubicBezTo>
                    <a:pt x="3358" y="8290"/>
                    <a:pt x="2241" y="9565"/>
                    <a:pt x="2241" y="11319"/>
                  </a:cubicBezTo>
                  <a:close/>
                  <a:moveTo>
                    <a:pt x="2879" y="4145"/>
                  </a:moveTo>
                  <a:cubicBezTo>
                    <a:pt x="2879" y="5580"/>
                    <a:pt x="3837" y="6377"/>
                    <a:pt x="5434" y="6377"/>
                  </a:cubicBezTo>
                  <a:cubicBezTo>
                    <a:pt x="6663" y="6552"/>
                    <a:pt x="7797" y="5707"/>
                    <a:pt x="7973" y="4480"/>
                  </a:cubicBezTo>
                  <a:cubicBezTo>
                    <a:pt x="7989" y="4368"/>
                    <a:pt x="7989" y="4257"/>
                    <a:pt x="7989" y="4145"/>
                  </a:cubicBezTo>
                  <a:cubicBezTo>
                    <a:pt x="7909" y="2822"/>
                    <a:pt x="6759" y="1833"/>
                    <a:pt x="5450" y="1913"/>
                  </a:cubicBezTo>
                  <a:cubicBezTo>
                    <a:pt x="5434" y="1913"/>
                    <a:pt x="5434" y="1913"/>
                    <a:pt x="5434" y="1913"/>
                  </a:cubicBezTo>
                  <a:cubicBezTo>
                    <a:pt x="4205" y="1738"/>
                    <a:pt x="3071" y="2583"/>
                    <a:pt x="2895" y="3810"/>
                  </a:cubicBezTo>
                  <a:cubicBezTo>
                    <a:pt x="2879" y="3922"/>
                    <a:pt x="2879" y="4033"/>
                    <a:pt x="2879" y="4145"/>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696" name="Google Shape;696;g1959ef893c8_0_1487"/>
            <p:cNvSpPr/>
            <p:nvPr/>
          </p:nvSpPr>
          <p:spPr>
            <a:xfrm>
              <a:off x="5540419" y="3697494"/>
              <a:ext cx="9579" cy="9964"/>
            </a:xfrm>
            <a:custGeom>
              <a:avLst/>
              <a:gdLst/>
              <a:ahLst/>
              <a:cxnLst/>
              <a:rect l="l" t="t" r="r" b="b"/>
              <a:pathLst>
                <a:path w="15327" h="15942" extrusionOk="0">
                  <a:moveTo>
                    <a:pt x="6386" y="0"/>
                  </a:moveTo>
                  <a:lnTo>
                    <a:pt x="9101" y="0"/>
                  </a:lnTo>
                  <a:lnTo>
                    <a:pt x="15328" y="15942"/>
                  </a:lnTo>
                  <a:lnTo>
                    <a:pt x="12773" y="15942"/>
                  </a:lnTo>
                  <a:lnTo>
                    <a:pt x="11017" y="11319"/>
                  </a:lnTo>
                  <a:lnTo>
                    <a:pt x="4151" y="11319"/>
                  </a:lnTo>
                  <a:lnTo>
                    <a:pt x="2395" y="15942"/>
                  </a:lnTo>
                  <a:lnTo>
                    <a:pt x="0" y="15942"/>
                  </a:lnTo>
                  <a:cubicBezTo>
                    <a:pt x="2395" y="10362"/>
                    <a:pt x="4630" y="5261"/>
                    <a:pt x="6386" y="0"/>
                  </a:cubicBezTo>
                  <a:close/>
                  <a:moveTo>
                    <a:pt x="4950" y="8928"/>
                  </a:moveTo>
                  <a:lnTo>
                    <a:pt x="10218" y="8928"/>
                  </a:lnTo>
                  <a:lnTo>
                    <a:pt x="8622" y="4623"/>
                  </a:lnTo>
                  <a:cubicBezTo>
                    <a:pt x="8222" y="3810"/>
                    <a:pt x="7887" y="2949"/>
                    <a:pt x="7664" y="2072"/>
                  </a:cubicBezTo>
                  <a:lnTo>
                    <a:pt x="7664" y="2072"/>
                  </a:lnTo>
                  <a:cubicBezTo>
                    <a:pt x="6386" y="4464"/>
                    <a:pt x="6386" y="6696"/>
                    <a:pt x="5269" y="8928"/>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697" name="Google Shape;697;g1959ef893c8_0_1487"/>
            <p:cNvSpPr/>
            <p:nvPr/>
          </p:nvSpPr>
          <p:spPr>
            <a:xfrm>
              <a:off x="5551191" y="3697494"/>
              <a:ext cx="9779" cy="10063"/>
            </a:xfrm>
            <a:custGeom>
              <a:avLst/>
              <a:gdLst/>
              <a:ahLst/>
              <a:cxnLst/>
              <a:rect l="l" t="t" r="r" b="b"/>
              <a:pathLst>
                <a:path w="15647" h="16101" extrusionOk="0">
                  <a:moveTo>
                    <a:pt x="160" y="0"/>
                  </a:moveTo>
                  <a:lnTo>
                    <a:pt x="3832" y="0"/>
                  </a:lnTo>
                  <a:lnTo>
                    <a:pt x="6706" y="8609"/>
                  </a:lnTo>
                  <a:cubicBezTo>
                    <a:pt x="6706" y="9565"/>
                    <a:pt x="6706" y="11478"/>
                    <a:pt x="7983" y="12754"/>
                  </a:cubicBezTo>
                  <a:lnTo>
                    <a:pt x="7983" y="12754"/>
                  </a:lnTo>
                  <a:lnTo>
                    <a:pt x="9420" y="8449"/>
                  </a:lnTo>
                  <a:lnTo>
                    <a:pt x="12135" y="0"/>
                  </a:lnTo>
                  <a:lnTo>
                    <a:pt x="15647" y="0"/>
                  </a:lnTo>
                  <a:lnTo>
                    <a:pt x="15647" y="15942"/>
                  </a:lnTo>
                  <a:lnTo>
                    <a:pt x="13412" y="15942"/>
                  </a:lnTo>
                  <a:lnTo>
                    <a:pt x="13412" y="8130"/>
                  </a:lnTo>
                  <a:cubicBezTo>
                    <a:pt x="13412" y="6536"/>
                    <a:pt x="13412" y="3986"/>
                    <a:pt x="13412" y="2710"/>
                  </a:cubicBezTo>
                  <a:lnTo>
                    <a:pt x="13412" y="2710"/>
                  </a:lnTo>
                  <a:cubicBezTo>
                    <a:pt x="13412" y="2710"/>
                    <a:pt x="12454" y="5899"/>
                    <a:pt x="11656" y="7971"/>
                  </a:cubicBezTo>
                  <a:lnTo>
                    <a:pt x="8941" y="16102"/>
                  </a:lnTo>
                  <a:lnTo>
                    <a:pt x="6546" y="16102"/>
                  </a:lnTo>
                  <a:lnTo>
                    <a:pt x="3193" y="6536"/>
                  </a:lnTo>
                  <a:cubicBezTo>
                    <a:pt x="3193" y="4942"/>
                    <a:pt x="3193" y="3826"/>
                    <a:pt x="2236" y="2710"/>
                  </a:cubicBezTo>
                  <a:lnTo>
                    <a:pt x="2236" y="2710"/>
                  </a:lnTo>
                  <a:lnTo>
                    <a:pt x="2236" y="16102"/>
                  </a:lnTo>
                  <a:lnTo>
                    <a:pt x="0" y="16102"/>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698" name="Google Shape;698;g1959ef893c8_0_1487"/>
            <p:cNvSpPr/>
            <p:nvPr/>
          </p:nvSpPr>
          <p:spPr>
            <a:xfrm>
              <a:off x="5576127" y="3698092"/>
              <a:ext cx="3593" cy="9166"/>
            </a:xfrm>
            <a:custGeom>
              <a:avLst/>
              <a:gdLst/>
              <a:ahLst/>
              <a:cxnLst/>
              <a:rect l="l" t="t" r="r" b="b"/>
              <a:pathLst>
                <a:path w="5748" h="14666" extrusionOk="0">
                  <a:moveTo>
                    <a:pt x="3513" y="3188"/>
                  </a:moveTo>
                  <a:lnTo>
                    <a:pt x="5748" y="3188"/>
                  </a:lnTo>
                  <a:lnTo>
                    <a:pt x="5748" y="4942"/>
                  </a:lnTo>
                  <a:lnTo>
                    <a:pt x="3513" y="4942"/>
                  </a:lnTo>
                  <a:lnTo>
                    <a:pt x="3513" y="11797"/>
                  </a:lnTo>
                  <a:cubicBezTo>
                    <a:pt x="3513" y="12754"/>
                    <a:pt x="3513" y="13073"/>
                    <a:pt x="4950" y="13073"/>
                  </a:cubicBezTo>
                  <a:lnTo>
                    <a:pt x="4950" y="13073"/>
                  </a:lnTo>
                  <a:lnTo>
                    <a:pt x="4950" y="14667"/>
                  </a:lnTo>
                  <a:lnTo>
                    <a:pt x="4950" y="14667"/>
                  </a:lnTo>
                  <a:cubicBezTo>
                    <a:pt x="3034" y="14667"/>
                    <a:pt x="1757" y="14667"/>
                    <a:pt x="1757" y="11638"/>
                  </a:cubicBezTo>
                  <a:lnTo>
                    <a:pt x="1757" y="4783"/>
                  </a:lnTo>
                  <a:lnTo>
                    <a:pt x="0" y="4783"/>
                  </a:lnTo>
                  <a:lnTo>
                    <a:pt x="0" y="3029"/>
                  </a:lnTo>
                  <a:lnTo>
                    <a:pt x="1757" y="3029"/>
                  </a:lnTo>
                  <a:lnTo>
                    <a:pt x="1757" y="0"/>
                  </a:lnTo>
                  <a:lnTo>
                    <a:pt x="3832" y="0"/>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699" name="Google Shape;699;g1959ef893c8_0_1487"/>
            <p:cNvSpPr/>
            <p:nvPr/>
          </p:nvSpPr>
          <p:spPr>
            <a:xfrm>
              <a:off x="5581015" y="3699879"/>
              <a:ext cx="10677" cy="7279"/>
            </a:xfrm>
            <a:custGeom>
              <a:avLst/>
              <a:gdLst/>
              <a:ahLst/>
              <a:cxnLst/>
              <a:rect l="l" t="t" r="r" b="b"/>
              <a:pathLst>
                <a:path w="17083" h="11647" extrusionOk="0">
                  <a:moveTo>
                    <a:pt x="2075" y="1923"/>
                  </a:moveTo>
                  <a:cubicBezTo>
                    <a:pt x="2874" y="680"/>
                    <a:pt x="4263" y="-54"/>
                    <a:pt x="5748" y="10"/>
                  </a:cubicBezTo>
                  <a:cubicBezTo>
                    <a:pt x="7201" y="-102"/>
                    <a:pt x="8558" y="743"/>
                    <a:pt x="9100" y="2082"/>
                  </a:cubicBezTo>
                  <a:cubicBezTo>
                    <a:pt x="9963" y="727"/>
                    <a:pt x="11480" y="-70"/>
                    <a:pt x="13092" y="10"/>
                  </a:cubicBezTo>
                  <a:cubicBezTo>
                    <a:pt x="15807" y="10"/>
                    <a:pt x="17084" y="1763"/>
                    <a:pt x="17084" y="4793"/>
                  </a:cubicBezTo>
                  <a:lnTo>
                    <a:pt x="17084" y="11648"/>
                  </a:lnTo>
                  <a:lnTo>
                    <a:pt x="14849" y="11648"/>
                  </a:lnTo>
                  <a:lnTo>
                    <a:pt x="14849" y="5590"/>
                  </a:lnTo>
                  <a:cubicBezTo>
                    <a:pt x="14849" y="3358"/>
                    <a:pt x="14849" y="1923"/>
                    <a:pt x="12294" y="1923"/>
                  </a:cubicBezTo>
                  <a:cubicBezTo>
                    <a:pt x="9739" y="1923"/>
                    <a:pt x="9579" y="3358"/>
                    <a:pt x="9579" y="5271"/>
                  </a:cubicBezTo>
                  <a:lnTo>
                    <a:pt x="9579" y="11648"/>
                  </a:lnTo>
                  <a:lnTo>
                    <a:pt x="7344" y="11648"/>
                  </a:lnTo>
                  <a:lnTo>
                    <a:pt x="7344" y="5590"/>
                  </a:lnTo>
                  <a:cubicBezTo>
                    <a:pt x="7344" y="3358"/>
                    <a:pt x="7344" y="1923"/>
                    <a:pt x="4950" y="1923"/>
                  </a:cubicBezTo>
                  <a:cubicBezTo>
                    <a:pt x="2554" y="1923"/>
                    <a:pt x="2235" y="3358"/>
                    <a:pt x="2235" y="5271"/>
                  </a:cubicBezTo>
                  <a:lnTo>
                    <a:pt x="2235" y="11648"/>
                  </a:lnTo>
                  <a:lnTo>
                    <a:pt x="0" y="11648"/>
                  </a:lnTo>
                  <a:lnTo>
                    <a:pt x="0" y="329"/>
                  </a:lnTo>
                  <a:lnTo>
                    <a:pt x="2075" y="329"/>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00" name="Google Shape;700;g1959ef893c8_0_1487"/>
            <p:cNvSpPr/>
            <p:nvPr/>
          </p:nvSpPr>
          <p:spPr>
            <a:xfrm>
              <a:off x="5593583" y="3699686"/>
              <a:ext cx="7005" cy="9964"/>
            </a:xfrm>
            <a:custGeom>
              <a:avLst/>
              <a:gdLst/>
              <a:ahLst/>
              <a:cxnLst/>
              <a:rect l="l" t="t" r="r" b="b"/>
              <a:pathLst>
                <a:path w="11208" h="15942" extrusionOk="0">
                  <a:moveTo>
                    <a:pt x="2076" y="2072"/>
                  </a:moveTo>
                  <a:cubicBezTo>
                    <a:pt x="2970" y="972"/>
                    <a:pt x="4327" y="335"/>
                    <a:pt x="5748" y="319"/>
                  </a:cubicBezTo>
                  <a:cubicBezTo>
                    <a:pt x="8750" y="303"/>
                    <a:pt x="11193" y="2710"/>
                    <a:pt x="11208" y="5707"/>
                  </a:cubicBezTo>
                  <a:cubicBezTo>
                    <a:pt x="11208" y="5930"/>
                    <a:pt x="11208" y="6154"/>
                    <a:pt x="11177" y="6377"/>
                  </a:cubicBezTo>
                  <a:cubicBezTo>
                    <a:pt x="11448" y="9358"/>
                    <a:pt x="9229" y="11989"/>
                    <a:pt x="6243" y="12260"/>
                  </a:cubicBezTo>
                  <a:cubicBezTo>
                    <a:pt x="6131" y="12260"/>
                    <a:pt x="6020" y="12275"/>
                    <a:pt x="5907" y="12275"/>
                  </a:cubicBezTo>
                  <a:cubicBezTo>
                    <a:pt x="4439" y="12467"/>
                    <a:pt x="2970" y="11861"/>
                    <a:pt x="2076" y="10681"/>
                  </a:cubicBezTo>
                  <a:lnTo>
                    <a:pt x="2076" y="15942"/>
                  </a:lnTo>
                  <a:lnTo>
                    <a:pt x="0" y="15942"/>
                  </a:lnTo>
                  <a:lnTo>
                    <a:pt x="0" y="0"/>
                  </a:lnTo>
                  <a:lnTo>
                    <a:pt x="2076" y="0"/>
                  </a:lnTo>
                  <a:close/>
                  <a:moveTo>
                    <a:pt x="2076" y="6377"/>
                  </a:moveTo>
                  <a:cubicBezTo>
                    <a:pt x="2076" y="8768"/>
                    <a:pt x="3353" y="10522"/>
                    <a:pt x="5429" y="10522"/>
                  </a:cubicBezTo>
                  <a:cubicBezTo>
                    <a:pt x="7504" y="10522"/>
                    <a:pt x="8782" y="8928"/>
                    <a:pt x="8782" y="6377"/>
                  </a:cubicBezTo>
                  <a:cubicBezTo>
                    <a:pt x="8782" y="3826"/>
                    <a:pt x="7504" y="2232"/>
                    <a:pt x="5429" y="2232"/>
                  </a:cubicBezTo>
                  <a:cubicBezTo>
                    <a:pt x="3353" y="2232"/>
                    <a:pt x="2076" y="4623"/>
                    <a:pt x="2076" y="6377"/>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01" name="Google Shape;701;g1959ef893c8_0_1487"/>
            <p:cNvSpPr/>
            <p:nvPr/>
          </p:nvSpPr>
          <p:spPr>
            <a:xfrm>
              <a:off x="5601363" y="3697479"/>
              <a:ext cx="3792" cy="9679"/>
            </a:xfrm>
            <a:custGeom>
              <a:avLst/>
              <a:gdLst/>
              <a:ahLst/>
              <a:cxnLst/>
              <a:rect l="l" t="t" r="r" b="b"/>
              <a:pathLst>
                <a:path w="6067" h="15487" extrusionOk="0">
                  <a:moveTo>
                    <a:pt x="1437" y="5922"/>
                  </a:moveTo>
                  <a:lnTo>
                    <a:pt x="0" y="5922"/>
                  </a:lnTo>
                  <a:lnTo>
                    <a:pt x="0" y="4169"/>
                  </a:lnTo>
                  <a:lnTo>
                    <a:pt x="1437" y="4169"/>
                  </a:lnTo>
                  <a:lnTo>
                    <a:pt x="1437" y="3372"/>
                  </a:lnTo>
                  <a:cubicBezTo>
                    <a:pt x="1245" y="1714"/>
                    <a:pt x="2443" y="215"/>
                    <a:pt x="4119" y="24"/>
                  </a:cubicBezTo>
                  <a:cubicBezTo>
                    <a:pt x="4343" y="-8"/>
                    <a:pt x="4567" y="-8"/>
                    <a:pt x="4790" y="24"/>
                  </a:cubicBezTo>
                  <a:lnTo>
                    <a:pt x="5588" y="24"/>
                  </a:lnTo>
                  <a:lnTo>
                    <a:pt x="5588" y="1778"/>
                  </a:lnTo>
                  <a:lnTo>
                    <a:pt x="5588" y="1778"/>
                  </a:lnTo>
                  <a:cubicBezTo>
                    <a:pt x="4630" y="1778"/>
                    <a:pt x="4151" y="1778"/>
                    <a:pt x="4151" y="3053"/>
                  </a:cubicBezTo>
                  <a:lnTo>
                    <a:pt x="4151" y="4169"/>
                  </a:lnTo>
                  <a:lnTo>
                    <a:pt x="6067" y="4169"/>
                  </a:lnTo>
                  <a:lnTo>
                    <a:pt x="6067" y="5922"/>
                  </a:lnTo>
                  <a:lnTo>
                    <a:pt x="4151" y="5922"/>
                  </a:lnTo>
                  <a:lnTo>
                    <a:pt x="4151" y="15488"/>
                  </a:lnTo>
                  <a:lnTo>
                    <a:pt x="1916" y="15488"/>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02" name="Google Shape;702;g1959ef893c8_0_1487"/>
            <p:cNvSpPr/>
            <p:nvPr/>
          </p:nvSpPr>
          <p:spPr>
            <a:xfrm>
              <a:off x="5605552" y="3699984"/>
              <a:ext cx="5788" cy="7307"/>
            </a:xfrm>
            <a:custGeom>
              <a:avLst/>
              <a:gdLst/>
              <a:ahLst/>
              <a:cxnLst/>
              <a:rect l="l" t="t" r="r" b="b"/>
              <a:pathLst>
                <a:path w="9260" h="11691" extrusionOk="0">
                  <a:moveTo>
                    <a:pt x="2076" y="8130"/>
                  </a:moveTo>
                  <a:cubicBezTo>
                    <a:pt x="2506" y="9342"/>
                    <a:pt x="3672" y="10123"/>
                    <a:pt x="4950" y="10043"/>
                  </a:cubicBezTo>
                  <a:cubicBezTo>
                    <a:pt x="6227" y="10043"/>
                    <a:pt x="7185" y="10043"/>
                    <a:pt x="7185" y="8449"/>
                  </a:cubicBezTo>
                  <a:cubicBezTo>
                    <a:pt x="7185" y="6855"/>
                    <a:pt x="6067" y="7174"/>
                    <a:pt x="4471" y="6696"/>
                  </a:cubicBezTo>
                  <a:lnTo>
                    <a:pt x="3672" y="6696"/>
                  </a:lnTo>
                  <a:cubicBezTo>
                    <a:pt x="1756" y="6696"/>
                    <a:pt x="319" y="5420"/>
                    <a:pt x="319" y="3348"/>
                  </a:cubicBezTo>
                  <a:cubicBezTo>
                    <a:pt x="319" y="1275"/>
                    <a:pt x="2076" y="0"/>
                    <a:pt x="4630" y="0"/>
                  </a:cubicBezTo>
                  <a:cubicBezTo>
                    <a:pt x="7185" y="0"/>
                    <a:pt x="8781" y="1116"/>
                    <a:pt x="9101" y="3348"/>
                  </a:cubicBezTo>
                  <a:lnTo>
                    <a:pt x="7025" y="3348"/>
                  </a:lnTo>
                  <a:cubicBezTo>
                    <a:pt x="6674" y="2343"/>
                    <a:pt x="5700" y="1690"/>
                    <a:pt x="4630" y="1754"/>
                  </a:cubicBezTo>
                  <a:cubicBezTo>
                    <a:pt x="3193" y="1754"/>
                    <a:pt x="2555" y="1754"/>
                    <a:pt x="2555" y="3188"/>
                  </a:cubicBezTo>
                  <a:cubicBezTo>
                    <a:pt x="2555" y="4623"/>
                    <a:pt x="2555" y="4464"/>
                    <a:pt x="4630" y="4782"/>
                  </a:cubicBezTo>
                  <a:lnTo>
                    <a:pt x="5907" y="4782"/>
                  </a:lnTo>
                  <a:cubicBezTo>
                    <a:pt x="8143" y="4782"/>
                    <a:pt x="9260" y="6217"/>
                    <a:pt x="9260" y="8130"/>
                  </a:cubicBezTo>
                  <a:cubicBezTo>
                    <a:pt x="9260" y="10043"/>
                    <a:pt x="7504" y="11638"/>
                    <a:pt x="4790" y="11638"/>
                  </a:cubicBezTo>
                  <a:cubicBezTo>
                    <a:pt x="2523" y="12004"/>
                    <a:pt x="399" y="10458"/>
                    <a:pt x="32" y="8210"/>
                  </a:cubicBezTo>
                  <a:cubicBezTo>
                    <a:pt x="16" y="8130"/>
                    <a:pt x="0" y="8051"/>
                    <a:pt x="0" y="7971"/>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03" name="Google Shape;703;g1959ef893c8_0_1487"/>
            <p:cNvSpPr/>
            <p:nvPr/>
          </p:nvSpPr>
          <p:spPr>
            <a:xfrm>
              <a:off x="5626092" y="3697381"/>
              <a:ext cx="6893" cy="9995"/>
            </a:xfrm>
            <a:custGeom>
              <a:avLst/>
              <a:gdLst/>
              <a:ahLst/>
              <a:cxnLst/>
              <a:rect l="l" t="t" r="r" b="b"/>
              <a:pathLst>
                <a:path w="11028" h="15992" extrusionOk="0">
                  <a:moveTo>
                    <a:pt x="2726" y="11820"/>
                  </a:moveTo>
                  <a:cubicBezTo>
                    <a:pt x="2806" y="13159"/>
                    <a:pt x="3924" y="14211"/>
                    <a:pt x="5281" y="14211"/>
                  </a:cubicBezTo>
                  <a:cubicBezTo>
                    <a:pt x="7197" y="14211"/>
                    <a:pt x="8314" y="12457"/>
                    <a:pt x="8634" y="10066"/>
                  </a:cubicBezTo>
                  <a:cubicBezTo>
                    <a:pt x="8953" y="7675"/>
                    <a:pt x="8634" y="8950"/>
                    <a:pt x="8634" y="8313"/>
                  </a:cubicBezTo>
                  <a:lnTo>
                    <a:pt x="8634" y="8313"/>
                  </a:lnTo>
                  <a:cubicBezTo>
                    <a:pt x="7772" y="9556"/>
                    <a:pt x="6303" y="10226"/>
                    <a:pt x="4802" y="10066"/>
                  </a:cubicBezTo>
                  <a:cubicBezTo>
                    <a:pt x="2247" y="10162"/>
                    <a:pt x="92" y="8169"/>
                    <a:pt x="12" y="5618"/>
                  </a:cubicBezTo>
                  <a:cubicBezTo>
                    <a:pt x="-4" y="5459"/>
                    <a:pt x="-4" y="5283"/>
                    <a:pt x="12" y="5124"/>
                  </a:cubicBezTo>
                  <a:cubicBezTo>
                    <a:pt x="-84" y="2398"/>
                    <a:pt x="2040" y="102"/>
                    <a:pt x="4770" y="7"/>
                  </a:cubicBezTo>
                  <a:cubicBezTo>
                    <a:pt x="4994" y="-9"/>
                    <a:pt x="5217" y="7"/>
                    <a:pt x="5441" y="22"/>
                  </a:cubicBezTo>
                  <a:cubicBezTo>
                    <a:pt x="9113" y="22"/>
                    <a:pt x="11029" y="2414"/>
                    <a:pt x="11029" y="7356"/>
                  </a:cubicBezTo>
                  <a:cubicBezTo>
                    <a:pt x="11029" y="12298"/>
                    <a:pt x="9113" y="15965"/>
                    <a:pt x="5121" y="15965"/>
                  </a:cubicBezTo>
                  <a:cubicBezTo>
                    <a:pt x="2662" y="16236"/>
                    <a:pt x="459" y="14466"/>
                    <a:pt x="187" y="12011"/>
                  </a:cubicBezTo>
                  <a:cubicBezTo>
                    <a:pt x="187" y="11947"/>
                    <a:pt x="172" y="11884"/>
                    <a:pt x="172" y="11820"/>
                  </a:cubicBezTo>
                  <a:close/>
                  <a:moveTo>
                    <a:pt x="2726" y="4965"/>
                  </a:moveTo>
                  <a:cubicBezTo>
                    <a:pt x="2327" y="6686"/>
                    <a:pt x="3413" y="8392"/>
                    <a:pt x="5137" y="8775"/>
                  </a:cubicBezTo>
                  <a:cubicBezTo>
                    <a:pt x="6846" y="9173"/>
                    <a:pt x="8554" y="8105"/>
                    <a:pt x="8953" y="6383"/>
                  </a:cubicBezTo>
                  <a:cubicBezTo>
                    <a:pt x="9065" y="5921"/>
                    <a:pt x="9065" y="5427"/>
                    <a:pt x="8953" y="4965"/>
                  </a:cubicBezTo>
                  <a:cubicBezTo>
                    <a:pt x="9129" y="3307"/>
                    <a:pt x="7931" y="1808"/>
                    <a:pt x="6255" y="1633"/>
                  </a:cubicBezTo>
                  <a:cubicBezTo>
                    <a:pt x="6095" y="1617"/>
                    <a:pt x="5920" y="1601"/>
                    <a:pt x="5760" y="1617"/>
                  </a:cubicBezTo>
                  <a:cubicBezTo>
                    <a:pt x="4084" y="1521"/>
                    <a:pt x="2647" y="2797"/>
                    <a:pt x="2551" y="4470"/>
                  </a:cubicBezTo>
                  <a:cubicBezTo>
                    <a:pt x="2551" y="4630"/>
                    <a:pt x="2551" y="4805"/>
                    <a:pt x="2567" y="4965"/>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04" name="Google Shape;704;g1959ef893c8_0_1487"/>
            <p:cNvSpPr/>
            <p:nvPr/>
          </p:nvSpPr>
          <p:spPr>
            <a:xfrm>
              <a:off x="5634179" y="3697494"/>
              <a:ext cx="6087" cy="9665"/>
            </a:xfrm>
            <a:custGeom>
              <a:avLst/>
              <a:gdLst/>
              <a:ahLst/>
              <a:cxnLst/>
              <a:rect l="l" t="t" r="r" b="b"/>
              <a:pathLst>
                <a:path w="9739" h="15464" extrusionOk="0">
                  <a:moveTo>
                    <a:pt x="1277" y="15464"/>
                  </a:moveTo>
                  <a:cubicBezTo>
                    <a:pt x="2267" y="12913"/>
                    <a:pt x="3385" y="10410"/>
                    <a:pt x="4630" y="7971"/>
                  </a:cubicBezTo>
                  <a:cubicBezTo>
                    <a:pt x="4630" y="6058"/>
                    <a:pt x="6386" y="3986"/>
                    <a:pt x="7344" y="2072"/>
                  </a:cubicBezTo>
                  <a:lnTo>
                    <a:pt x="0" y="2072"/>
                  </a:lnTo>
                  <a:lnTo>
                    <a:pt x="0" y="0"/>
                  </a:lnTo>
                  <a:lnTo>
                    <a:pt x="9739" y="0"/>
                  </a:lnTo>
                  <a:lnTo>
                    <a:pt x="9739" y="1913"/>
                  </a:lnTo>
                  <a:lnTo>
                    <a:pt x="9739" y="3029"/>
                  </a:lnTo>
                  <a:cubicBezTo>
                    <a:pt x="7983" y="6855"/>
                    <a:pt x="5907" y="11638"/>
                    <a:pt x="4471" y="15464"/>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05" name="Google Shape;705;g1959ef893c8_0_1487"/>
            <p:cNvSpPr/>
            <p:nvPr/>
          </p:nvSpPr>
          <p:spPr>
            <a:xfrm>
              <a:off x="5641261" y="3697378"/>
              <a:ext cx="6792" cy="9988"/>
            </a:xfrm>
            <a:custGeom>
              <a:avLst/>
              <a:gdLst/>
              <a:ahLst/>
              <a:cxnLst/>
              <a:rect l="l" t="t" r="r" b="b"/>
              <a:pathLst>
                <a:path w="10867" h="15981" extrusionOk="0">
                  <a:moveTo>
                    <a:pt x="8143" y="4173"/>
                  </a:moveTo>
                  <a:cubicBezTo>
                    <a:pt x="8063" y="2833"/>
                    <a:pt x="6945" y="1781"/>
                    <a:pt x="5588" y="1781"/>
                  </a:cubicBezTo>
                  <a:cubicBezTo>
                    <a:pt x="3672" y="1781"/>
                    <a:pt x="2555" y="3535"/>
                    <a:pt x="2236" y="5926"/>
                  </a:cubicBezTo>
                  <a:cubicBezTo>
                    <a:pt x="2156" y="6500"/>
                    <a:pt x="2156" y="7106"/>
                    <a:pt x="2236" y="7680"/>
                  </a:cubicBezTo>
                  <a:cubicBezTo>
                    <a:pt x="3816" y="5559"/>
                    <a:pt x="6818" y="5129"/>
                    <a:pt x="8941" y="6723"/>
                  </a:cubicBezTo>
                  <a:cubicBezTo>
                    <a:pt x="10203" y="7648"/>
                    <a:pt x="10905" y="9146"/>
                    <a:pt x="10858" y="10709"/>
                  </a:cubicBezTo>
                  <a:cubicBezTo>
                    <a:pt x="11033" y="13435"/>
                    <a:pt x="8973" y="15794"/>
                    <a:pt x="6243" y="15970"/>
                  </a:cubicBezTo>
                  <a:cubicBezTo>
                    <a:pt x="6036" y="15986"/>
                    <a:pt x="5812" y="15986"/>
                    <a:pt x="5588" y="15970"/>
                  </a:cubicBezTo>
                  <a:cubicBezTo>
                    <a:pt x="1757" y="15970"/>
                    <a:pt x="0" y="13578"/>
                    <a:pt x="0" y="8636"/>
                  </a:cubicBezTo>
                  <a:cubicBezTo>
                    <a:pt x="0" y="3694"/>
                    <a:pt x="1757" y="27"/>
                    <a:pt x="5748" y="27"/>
                  </a:cubicBezTo>
                  <a:cubicBezTo>
                    <a:pt x="8207" y="-244"/>
                    <a:pt x="10410" y="1526"/>
                    <a:pt x="10682" y="3981"/>
                  </a:cubicBezTo>
                  <a:cubicBezTo>
                    <a:pt x="10682" y="4045"/>
                    <a:pt x="10698" y="4109"/>
                    <a:pt x="10698" y="4173"/>
                  </a:cubicBezTo>
                  <a:close/>
                  <a:moveTo>
                    <a:pt x="2236" y="10868"/>
                  </a:moveTo>
                  <a:cubicBezTo>
                    <a:pt x="1964" y="12431"/>
                    <a:pt x="3018" y="13913"/>
                    <a:pt x="4583" y="14184"/>
                  </a:cubicBezTo>
                  <a:cubicBezTo>
                    <a:pt x="4806" y="14216"/>
                    <a:pt x="5046" y="14232"/>
                    <a:pt x="5269" y="14216"/>
                  </a:cubicBezTo>
                  <a:cubicBezTo>
                    <a:pt x="7105" y="14391"/>
                    <a:pt x="8750" y="13036"/>
                    <a:pt x="8926" y="11203"/>
                  </a:cubicBezTo>
                  <a:cubicBezTo>
                    <a:pt x="9101" y="9370"/>
                    <a:pt x="7744" y="7728"/>
                    <a:pt x="5907" y="7552"/>
                  </a:cubicBezTo>
                  <a:cubicBezTo>
                    <a:pt x="4072" y="7377"/>
                    <a:pt x="2427" y="8732"/>
                    <a:pt x="2252" y="10565"/>
                  </a:cubicBezTo>
                  <a:cubicBezTo>
                    <a:pt x="2236" y="10661"/>
                    <a:pt x="2236" y="10773"/>
                    <a:pt x="2236" y="10868"/>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06" name="Google Shape;706;g1959ef893c8_0_1487"/>
            <p:cNvSpPr/>
            <p:nvPr/>
          </p:nvSpPr>
          <p:spPr>
            <a:xfrm>
              <a:off x="5649234" y="3697378"/>
              <a:ext cx="6493" cy="9781"/>
            </a:xfrm>
            <a:custGeom>
              <a:avLst/>
              <a:gdLst/>
              <a:ahLst/>
              <a:cxnLst/>
              <a:rect l="l" t="t" r="r" b="b"/>
              <a:pathLst>
                <a:path w="10388" h="15650" extrusionOk="0">
                  <a:moveTo>
                    <a:pt x="330" y="15650"/>
                  </a:moveTo>
                  <a:lnTo>
                    <a:pt x="330" y="13737"/>
                  </a:lnTo>
                  <a:lnTo>
                    <a:pt x="1447" y="12621"/>
                  </a:lnTo>
                  <a:lnTo>
                    <a:pt x="4960" y="9433"/>
                  </a:lnTo>
                  <a:cubicBezTo>
                    <a:pt x="6557" y="8316"/>
                    <a:pt x="7594" y="6579"/>
                    <a:pt x="7834" y="4650"/>
                  </a:cubicBezTo>
                  <a:cubicBezTo>
                    <a:pt x="7930" y="3247"/>
                    <a:pt x="6860" y="2035"/>
                    <a:pt x="5439" y="1940"/>
                  </a:cubicBezTo>
                  <a:cubicBezTo>
                    <a:pt x="5391" y="1940"/>
                    <a:pt x="5327" y="1940"/>
                    <a:pt x="5279" y="1940"/>
                  </a:cubicBezTo>
                  <a:cubicBezTo>
                    <a:pt x="3363" y="1940"/>
                    <a:pt x="2405" y="3055"/>
                    <a:pt x="2405" y="5287"/>
                  </a:cubicBezTo>
                  <a:lnTo>
                    <a:pt x="10" y="5287"/>
                  </a:lnTo>
                  <a:cubicBezTo>
                    <a:pt x="-165" y="2561"/>
                    <a:pt x="1894" y="202"/>
                    <a:pt x="4625" y="26"/>
                  </a:cubicBezTo>
                  <a:cubicBezTo>
                    <a:pt x="4832" y="11"/>
                    <a:pt x="5056" y="11"/>
                    <a:pt x="5279" y="26"/>
                  </a:cubicBezTo>
                  <a:cubicBezTo>
                    <a:pt x="7818" y="-245"/>
                    <a:pt x="10101" y="1605"/>
                    <a:pt x="10356" y="4140"/>
                  </a:cubicBezTo>
                  <a:cubicBezTo>
                    <a:pt x="10389" y="4315"/>
                    <a:pt x="10389" y="4474"/>
                    <a:pt x="10389" y="4650"/>
                  </a:cubicBezTo>
                  <a:cubicBezTo>
                    <a:pt x="10085" y="7216"/>
                    <a:pt x="8616" y="9512"/>
                    <a:pt x="6397" y="10867"/>
                  </a:cubicBezTo>
                  <a:lnTo>
                    <a:pt x="5119" y="11983"/>
                  </a:lnTo>
                  <a:lnTo>
                    <a:pt x="3044" y="13737"/>
                  </a:lnTo>
                  <a:lnTo>
                    <a:pt x="10389" y="13737"/>
                  </a:lnTo>
                  <a:lnTo>
                    <a:pt x="10389" y="15650"/>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07" name="Google Shape;707;g1959ef893c8_0_1487"/>
            <p:cNvSpPr/>
            <p:nvPr/>
          </p:nvSpPr>
          <p:spPr>
            <a:xfrm>
              <a:off x="5656921" y="3697494"/>
              <a:ext cx="7184" cy="9665"/>
            </a:xfrm>
            <a:custGeom>
              <a:avLst/>
              <a:gdLst/>
              <a:ahLst/>
              <a:cxnLst/>
              <a:rect l="l" t="t" r="r" b="b"/>
              <a:pathLst>
                <a:path w="11495" h="15464" extrusionOk="0">
                  <a:moveTo>
                    <a:pt x="11496" y="12116"/>
                  </a:moveTo>
                  <a:lnTo>
                    <a:pt x="9260" y="12116"/>
                  </a:lnTo>
                  <a:lnTo>
                    <a:pt x="9260" y="15464"/>
                  </a:lnTo>
                  <a:lnTo>
                    <a:pt x="7185" y="15464"/>
                  </a:lnTo>
                  <a:lnTo>
                    <a:pt x="7185" y="12116"/>
                  </a:lnTo>
                  <a:lnTo>
                    <a:pt x="0" y="12116"/>
                  </a:lnTo>
                  <a:lnTo>
                    <a:pt x="0" y="10522"/>
                  </a:lnTo>
                  <a:lnTo>
                    <a:pt x="4790" y="3507"/>
                  </a:lnTo>
                  <a:lnTo>
                    <a:pt x="7025" y="0"/>
                  </a:lnTo>
                  <a:lnTo>
                    <a:pt x="9260" y="0"/>
                  </a:lnTo>
                  <a:lnTo>
                    <a:pt x="9260" y="10362"/>
                  </a:lnTo>
                  <a:lnTo>
                    <a:pt x="11496" y="10362"/>
                  </a:lnTo>
                  <a:close/>
                  <a:moveTo>
                    <a:pt x="7185" y="6217"/>
                  </a:moveTo>
                  <a:lnTo>
                    <a:pt x="7185" y="2869"/>
                  </a:lnTo>
                  <a:lnTo>
                    <a:pt x="7185" y="2869"/>
                  </a:lnTo>
                  <a:lnTo>
                    <a:pt x="5109" y="6217"/>
                  </a:lnTo>
                  <a:lnTo>
                    <a:pt x="3513" y="8449"/>
                  </a:lnTo>
                  <a:lnTo>
                    <a:pt x="2236" y="10362"/>
                  </a:lnTo>
                  <a:lnTo>
                    <a:pt x="7185" y="10362"/>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08" name="Google Shape;708;g1959ef893c8_0_1487"/>
            <p:cNvSpPr/>
            <p:nvPr/>
          </p:nvSpPr>
          <p:spPr>
            <a:xfrm>
              <a:off x="5678566" y="3697494"/>
              <a:ext cx="6087" cy="9665"/>
            </a:xfrm>
            <a:custGeom>
              <a:avLst/>
              <a:gdLst/>
              <a:ahLst/>
              <a:cxnLst/>
              <a:rect l="l" t="t" r="r" b="b"/>
              <a:pathLst>
                <a:path w="9739" h="15464" extrusionOk="0">
                  <a:moveTo>
                    <a:pt x="1277" y="15464"/>
                  </a:moveTo>
                  <a:cubicBezTo>
                    <a:pt x="2235" y="12913"/>
                    <a:pt x="3513" y="10522"/>
                    <a:pt x="4630" y="7971"/>
                  </a:cubicBezTo>
                  <a:cubicBezTo>
                    <a:pt x="5460" y="5946"/>
                    <a:pt x="6418" y="3970"/>
                    <a:pt x="7504" y="2072"/>
                  </a:cubicBezTo>
                  <a:lnTo>
                    <a:pt x="0" y="2072"/>
                  </a:lnTo>
                  <a:lnTo>
                    <a:pt x="0" y="0"/>
                  </a:lnTo>
                  <a:lnTo>
                    <a:pt x="9739" y="0"/>
                  </a:lnTo>
                  <a:lnTo>
                    <a:pt x="9739" y="1913"/>
                  </a:lnTo>
                  <a:lnTo>
                    <a:pt x="9739" y="3029"/>
                  </a:lnTo>
                  <a:cubicBezTo>
                    <a:pt x="7983" y="6855"/>
                    <a:pt x="5907" y="11638"/>
                    <a:pt x="4471" y="15464"/>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09" name="Google Shape;709;g1959ef893c8_0_1487"/>
            <p:cNvSpPr/>
            <p:nvPr/>
          </p:nvSpPr>
          <p:spPr>
            <a:xfrm>
              <a:off x="5685148" y="3697494"/>
              <a:ext cx="7284" cy="9665"/>
            </a:xfrm>
            <a:custGeom>
              <a:avLst/>
              <a:gdLst/>
              <a:ahLst/>
              <a:cxnLst/>
              <a:rect l="l" t="t" r="r" b="b"/>
              <a:pathLst>
                <a:path w="11655" h="15464" extrusionOk="0">
                  <a:moveTo>
                    <a:pt x="11656" y="12116"/>
                  </a:moveTo>
                  <a:lnTo>
                    <a:pt x="9421" y="12116"/>
                  </a:lnTo>
                  <a:lnTo>
                    <a:pt x="9421" y="15464"/>
                  </a:lnTo>
                  <a:lnTo>
                    <a:pt x="7345" y="15464"/>
                  </a:lnTo>
                  <a:lnTo>
                    <a:pt x="7345" y="12116"/>
                  </a:lnTo>
                  <a:lnTo>
                    <a:pt x="0" y="12116"/>
                  </a:lnTo>
                  <a:lnTo>
                    <a:pt x="0" y="10522"/>
                  </a:lnTo>
                  <a:lnTo>
                    <a:pt x="4790" y="3507"/>
                  </a:lnTo>
                  <a:cubicBezTo>
                    <a:pt x="5700" y="2423"/>
                    <a:pt x="6499" y="1243"/>
                    <a:pt x="7185" y="0"/>
                  </a:cubicBezTo>
                  <a:lnTo>
                    <a:pt x="9421" y="0"/>
                  </a:lnTo>
                  <a:lnTo>
                    <a:pt x="9421" y="10362"/>
                  </a:lnTo>
                  <a:lnTo>
                    <a:pt x="11656" y="10362"/>
                  </a:lnTo>
                  <a:close/>
                  <a:moveTo>
                    <a:pt x="7345" y="6217"/>
                  </a:moveTo>
                  <a:lnTo>
                    <a:pt x="7345" y="2869"/>
                  </a:lnTo>
                  <a:lnTo>
                    <a:pt x="7345" y="2869"/>
                  </a:lnTo>
                  <a:lnTo>
                    <a:pt x="5269" y="6217"/>
                  </a:lnTo>
                  <a:lnTo>
                    <a:pt x="3672" y="8449"/>
                  </a:lnTo>
                  <a:lnTo>
                    <a:pt x="2395" y="10362"/>
                  </a:lnTo>
                  <a:lnTo>
                    <a:pt x="7345" y="10362"/>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10" name="Google Shape;710;g1959ef893c8_0_1487"/>
            <p:cNvSpPr/>
            <p:nvPr/>
          </p:nvSpPr>
          <p:spPr>
            <a:xfrm>
              <a:off x="5693527" y="3697395"/>
              <a:ext cx="6787" cy="10063"/>
            </a:xfrm>
            <a:custGeom>
              <a:avLst/>
              <a:gdLst/>
              <a:ahLst/>
              <a:cxnLst/>
              <a:rect l="l" t="t" r="r" b="b"/>
              <a:pathLst>
                <a:path w="10859" h="16101" extrusionOk="0">
                  <a:moveTo>
                    <a:pt x="3034" y="7334"/>
                  </a:moveTo>
                  <a:cubicBezTo>
                    <a:pt x="1596" y="6760"/>
                    <a:pt x="655" y="5373"/>
                    <a:pt x="638" y="3826"/>
                  </a:cubicBezTo>
                  <a:cubicBezTo>
                    <a:pt x="638" y="1594"/>
                    <a:pt x="2395" y="0"/>
                    <a:pt x="5429" y="0"/>
                  </a:cubicBezTo>
                  <a:cubicBezTo>
                    <a:pt x="8462" y="0"/>
                    <a:pt x="10218" y="1594"/>
                    <a:pt x="10218" y="3826"/>
                  </a:cubicBezTo>
                  <a:cubicBezTo>
                    <a:pt x="10251" y="5388"/>
                    <a:pt x="9293" y="6792"/>
                    <a:pt x="7824" y="7334"/>
                  </a:cubicBezTo>
                  <a:lnTo>
                    <a:pt x="7824" y="7334"/>
                  </a:lnTo>
                  <a:cubicBezTo>
                    <a:pt x="9676" y="7844"/>
                    <a:pt x="10921" y="9565"/>
                    <a:pt x="10857" y="11478"/>
                  </a:cubicBezTo>
                  <a:cubicBezTo>
                    <a:pt x="10857" y="14189"/>
                    <a:pt x="8781" y="16102"/>
                    <a:pt x="5429" y="16102"/>
                  </a:cubicBezTo>
                  <a:cubicBezTo>
                    <a:pt x="2075" y="16102"/>
                    <a:pt x="0" y="14189"/>
                    <a:pt x="0" y="11478"/>
                  </a:cubicBezTo>
                  <a:cubicBezTo>
                    <a:pt x="-16" y="9581"/>
                    <a:pt x="1213" y="7892"/>
                    <a:pt x="3034" y="7334"/>
                  </a:cubicBezTo>
                  <a:close/>
                  <a:moveTo>
                    <a:pt x="3034" y="11319"/>
                  </a:moveTo>
                  <a:cubicBezTo>
                    <a:pt x="3034" y="12897"/>
                    <a:pt x="4311" y="14189"/>
                    <a:pt x="5908" y="14189"/>
                  </a:cubicBezTo>
                  <a:cubicBezTo>
                    <a:pt x="5955" y="14189"/>
                    <a:pt x="6019" y="14189"/>
                    <a:pt x="6067" y="14189"/>
                  </a:cubicBezTo>
                  <a:cubicBezTo>
                    <a:pt x="7648" y="14364"/>
                    <a:pt x="9069" y="13232"/>
                    <a:pt x="9244" y="11654"/>
                  </a:cubicBezTo>
                  <a:cubicBezTo>
                    <a:pt x="9260" y="11542"/>
                    <a:pt x="9260" y="11431"/>
                    <a:pt x="9260" y="11319"/>
                  </a:cubicBezTo>
                  <a:cubicBezTo>
                    <a:pt x="9277" y="9741"/>
                    <a:pt x="7999" y="8449"/>
                    <a:pt x="6403" y="8434"/>
                  </a:cubicBezTo>
                  <a:cubicBezTo>
                    <a:pt x="6291" y="8434"/>
                    <a:pt x="6179" y="8434"/>
                    <a:pt x="6067" y="8449"/>
                  </a:cubicBezTo>
                  <a:cubicBezTo>
                    <a:pt x="4662" y="7907"/>
                    <a:pt x="3098" y="8609"/>
                    <a:pt x="2554" y="9996"/>
                  </a:cubicBezTo>
                  <a:cubicBezTo>
                    <a:pt x="2395" y="10426"/>
                    <a:pt x="2331" y="10873"/>
                    <a:pt x="2395" y="11319"/>
                  </a:cubicBezTo>
                  <a:close/>
                  <a:moveTo>
                    <a:pt x="3034" y="4145"/>
                  </a:moveTo>
                  <a:cubicBezTo>
                    <a:pt x="3034" y="5580"/>
                    <a:pt x="3992" y="6377"/>
                    <a:pt x="5588" y="6377"/>
                  </a:cubicBezTo>
                  <a:cubicBezTo>
                    <a:pt x="7185" y="6377"/>
                    <a:pt x="8143" y="6377"/>
                    <a:pt x="8143" y="4145"/>
                  </a:cubicBezTo>
                  <a:cubicBezTo>
                    <a:pt x="8143" y="2742"/>
                    <a:pt x="6993" y="1594"/>
                    <a:pt x="5588" y="1594"/>
                  </a:cubicBezTo>
                  <a:cubicBezTo>
                    <a:pt x="4183" y="1594"/>
                    <a:pt x="3034" y="2742"/>
                    <a:pt x="3034" y="4145"/>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11" name="Google Shape;711;g1959ef893c8_0_1487"/>
            <p:cNvSpPr/>
            <p:nvPr/>
          </p:nvSpPr>
          <p:spPr>
            <a:xfrm>
              <a:off x="5715164" y="3697381"/>
              <a:ext cx="6893" cy="9995"/>
            </a:xfrm>
            <a:custGeom>
              <a:avLst/>
              <a:gdLst/>
              <a:ahLst/>
              <a:cxnLst/>
              <a:rect l="l" t="t" r="r" b="b"/>
              <a:pathLst>
                <a:path w="11028" h="15992" extrusionOk="0">
                  <a:moveTo>
                    <a:pt x="2727" y="11820"/>
                  </a:moveTo>
                  <a:cubicBezTo>
                    <a:pt x="2806" y="13159"/>
                    <a:pt x="3924" y="14211"/>
                    <a:pt x="5281" y="14211"/>
                  </a:cubicBezTo>
                  <a:cubicBezTo>
                    <a:pt x="7197" y="14211"/>
                    <a:pt x="8315" y="12457"/>
                    <a:pt x="8634" y="10066"/>
                  </a:cubicBezTo>
                  <a:cubicBezTo>
                    <a:pt x="8953" y="7675"/>
                    <a:pt x="8634" y="8950"/>
                    <a:pt x="8634" y="8313"/>
                  </a:cubicBezTo>
                  <a:lnTo>
                    <a:pt x="8634" y="8313"/>
                  </a:lnTo>
                  <a:cubicBezTo>
                    <a:pt x="7772" y="9556"/>
                    <a:pt x="6303" y="10226"/>
                    <a:pt x="4802" y="10066"/>
                  </a:cubicBezTo>
                  <a:cubicBezTo>
                    <a:pt x="2248" y="10162"/>
                    <a:pt x="92" y="8169"/>
                    <a:pt x="12" y="5618"/>
                  </a:cubicBezTo>
                  <a:cubicBezTo>
                    <a:pt x="-4" y="5459"/>
                    <a:pt x="-4" y="5283"/>
                    <a:pt x="12" y="5124"/>
                  </a:cubicBezTo>
                  <a:cubicBezTo>
                    <a:pt x="-83" y="2398"/>
                    <a:pt x="2040" y="102"/>
                    <a:pt x="4770" y="7"/>
                  </a:cubicBezTo>
                  <a:cubicBezTo>
                    <a:pt x="4994" y="-9"/>
                    <a:pt x="5217" y="7"/>
                    <a:pt x="5441" y="22"/>
                  </a:cubicBezTo>
                  <a:cubicBezTo>
                    <a:pt x="9113" y="22"/>
                    <a:pt x="11029" y="2414"/>
                    <a:pt x="11029" y="7356"/>
                  </a:cubicBezTo>
                  <a:cubicBezTo>
                    <a:pt x="11029" y="12298"/>
                    <a:pt x="9113" y="15965"/>
                    <a:pt x="5121" y="15965"/>
                  </a:cubicBezTo>
                  <a:cubicBezTo>
                    <a:pt x="2663" y="16236"/>
                    <a:pt x="459" y="14466"/>
                    <a:pt x="188" y="12011"/>
                  </a:cubicBezTo>
                  <a:cubicBezTo>
                    <a:pt x="188" y="11947"/>
                    <a:pt x="172" y="11884"/>
                    <a:pt x="172" y="11820"/>
                  </a:cubicBezTo>
                  <a:close/>
                  <a:moveTo>
                    <a:pt x="2727" y="4965"/>
                  </a:moveTo>
                  <a:cubicBezTo>
                    <a:pt x="2327" y="6686"/>
                    <a:pt x="3413" y="8392"/>
                    <a:pt x="5138" y="8775"/>
                  </a:cubicBezTo>
                  <a:cubicBezTo>
                    <a:pt x="6846" y="9173"/>
                    <a:pt x="8554" y="8105"/>
                    <a:pt x="8953" y="6383"/>
                  </a:cubicBezTo>
                  <a:cubicBezTo>
                    <a:pt x="9065" y="5921"/>
                    <a:pt x="9065" y="5427"/>
                    <a:pt x="8953" y="4965"/>
                  </a:cubicBezTo>
                  <a:cubicBezTo>
                    <a:pt x="9129" y="3307"/>
                    <a:pt x="7931" y="1808"/>
                    <a:pt x="6255" y="1633"/>
                  </a:cubicBezTo>
                  <a:cubicBezTo>
                    <a:pt x="6095" y="1617"/>
                    <a:pt x="5936" y="1601"/>
                    <a:pt x="5760" y="1617"/>
                  </a:cubicBezTo>
                  <a:cubicBezTo>
                    <a:pt x="4084" y="1521"/>
                    <a:pt x="2647" y="2797"/>
                    <a:pt x="2551" y="4470"/>
                  </a:cubicBezTo>
                  <a:cubicBezTo>
                    <a:pt x="2551" y="4630"/>
                    <a:pt x="2551" y="4805"/>
                    <a:pt x="2567" y="4965"/>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12" name="Google Shape;712;g1959ef893c8_0_1487"/>
            <p:cNvSpPr/>
            <p:nvPr/>
          </p:nvSpPr>
          <p:spPr>
            <a:xfrm>
              <a:off x="5723650" y="3697378"/>
              <a:ext cx="6792" cy="9988"/>
            </a:xfrm>
            <a:custGeom>
              <a:avLst/>
              <a:gdLst/>
              <a:ahLst/>
              <a:cxnLst/>
              <a:rect l="l" t="t" r="r" b="b"/>
              <a:pathLst>
                <a:path w="10867" h="15981" extrusionOk="0">
                  <a:moveTo>
                    <a:pt x="8143" y="4173"/>
                  </a:moveTo>
                  <a:cubicBezTo>
                    <a:pt x="8063" y="2833"/>
                    <a:pt x="6945" y="1781"/>
                    <a:pt x="5588" y="1781"/>
                  </a:cubicBezTo>
                  <a:cubicBezTo>
                    <a:pt x="3672" y="1781"/>
                    <a:pt x="2555" y="3535"/>
                    <a:pt x="2235" y="5926"/>
                  </a:cubicBezTo>
                  <a:cubicBezTo>
                    <a:pt x="2140" y="6500"/>
                    <a:pt x="2140" y="7106"/>
                    <a:pt x="2235" y="7680"/>
                  </a:cubicBezTo>
                  <a:cubicBezTo>
                    <a:pt x="3816" y="5559"/>
                    <a:pt x="6818" y="5129"/>
                    <a:pt x="8941" y="6723"/>
                  </a:cubicBezTo>
                  <a:cubicBezTo>
                    <a:pt x="10203" y="7648"/>
                    <a:pt x="10905" y="9146"/>
                    <a:pt x="10857" y="10709"/>
                  </a:cubicBezTo>
                  <a:cubicBezTo>
                    <a:pt x="11033" y="13435"/>
                    <a:pt x="8973" y="15794"/>
                    <a:pt x="6243" y="15970"/>
                  </a:cubicBezTo>
                  <a:cubicBezTo>
                    <a:pt x="6035" y="15986"/>
                    <a:pt x="5812" y="15986"/>
                    <a:pt x="5588" y="15970"/>
                  </a:cubicBezTo>
                  <a:cubicBezTo>
                    <a:pt x="1756" y="15970"/>
                    <a:pt x="0" y="13578"/>
                    <a:pt x="0" y="8636"/>
                  </a:cubicBezTo>
                  <a:cubicBezTo>
                    <a:pt x="0" y="3694"/>
                    <a:pt x="1756" y="27"/>
                    <a:pt x="5748" y="27"/>
                  </a:cubicBezTo>
                  <a:cubicBezTo>
                    <a:pt x="8207" y="-244"/>
                    <a:pt x="10410" y="1526"/>
                    <a:pt x="10682" y="3981"/>
                  </a:cubicBezTo>
                  <a:cubicBezTo>
                    <a:pt x="10682" y="4045"/>
                    <a:pt x="10698" y="4109"/>
                    <a:pt x="10698" y="4173"/>
                  </a:cubicBezTo>
                  <a:close/>
                  <a:moveTo>
                    <a:pt x="2235" y="10868"/>
                  </a:moveTo>
                  <a:cubicBezTo>
                    <a:pt x="1964" y="12431"/>
                    <a:pt x="3018" y="13913"/>
                    <a:pt x="4582" y="14184"/>
                  </a:cubicBezTo>
                  <a:cubicBezTo>
                    <a:pt x="4806" y="14216"/>
                    <a:pt x="5046" y="14232"/>
                    <a:pt x="5269" y="14216"/>
                  </a:cubicBezTo>
                  <a:cubicBezTo>
                    <a:pt x="7105" y="14391"/>
                    <a:pt x="8750" y="13036"/>
                    <a:pt x="8925" y="11203"/>
                  </a:cubicBezTo>
                  <a:cubicBezTo>
                    <a:pt x="9101" y="9370"/>
                    <a:pt x="7743" y="7728"/>
                    <a:pt x="5907" y="7552"/>
                  </a:cubicBezTo>
                  <a:cubicBezTo>
                    <a:pt x="4072" y="7377"/>
                    <a:pt x="2427" y="8732"/>
                    <a:pt x="2251" y="10565"/>
                  </a:cubicBezTo>
                  <a:cubicBezTo>
                    <a:pt x="2235" y="10661"/>
                    <a:pt x="2235" y="10773"/>
                    <a:pt x="2235" y="10868"/>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13" name="Google Shape;713;g1959ef893c8_0_1487"/>
            <p:cNvSpPr/>
            <p:nvPr/>
          </p:nvSpPr>
          <p:spPr>
            <a:xfrm>
              <a:off x="5732028" y="3697395"/>
              <a:ext cx="6789" cy="10063"/>
            </a:xfrm>
            <a:custGeom>
              <a:avLst/>
              <a:gdLst/>
              <a:ahLst/>
              <a:cxnLst/>
              <a:rect l="l" t="t" r="r" b="b"/>
              <a:pathLst>
                <a:path w="10862" h="16101" extrusionOk="0">
                  <a:moveTo>
                    <a:pt x="3034" y="7334"/>
                  </a:moveTo>
                  <a:cubicBezTo>
                    <a:pt x="1629" y="6744"/>
                    <a:pt x="751" y="5341"/>
                    <a:pt x="798" y="3826"/>
                  </a:cubicBezTo>
                  <a:cubicBezTo>
                    <a:pt x="798" y="1594"/>
                    <a:pt x="2395" y="0"/>
                    <a:pt x="5429" y="0"/>
                  </a:cubicBezTo>
                  <a:cubicBezTo>
                    <a:pt x="8462" y="0"/>
                    <a:pt x="10219" y="1594"/>
                    <a:pt x="10219" y="3826"/>
                  </a:cubicBezTo>
                  <a:cubicBezTo>
                    <a:pt x="10267" y="5341"/>
                    <a:pt x="9389" y="6744"/>
                    <a:pt x="7983" y="7334"/>
                  </a:cubicBezTo>
                  <a:lnTo>
                    <a:pt x="7983" y="7334"/>
                  </a:lnTo>
                  <a:cubicBezTo>
                    <a:pt x="9772" y="7907"/>
                    <a:pt x="10953" y="9613"/>
                    <a:pt x="10857" y="11478"/>
                  </a:cubicBezTo>
                  <a:cubicBezTo>
                    <a:pt x="10857" y="14189"/>
                    <a:pt x="8941" y="16102"/>
                    <a:pt x="5429" y="16102"/>
                  </a:cubicBezTo>
                  <a:cubicBezTo>
                    <a:pt x="1916" y="16102"/>
                    <a:pt x="0" y="14189"/>
                    <a:pt x="0" y="11478"/>
                  </a:cubicBezTo>
                  <a:cubicBezTo>
                    <a:pt x="-16" y="9581"/>
                    <a:pt x="1213" y="7892"/>
                    <a:pt x="3034" y="7334"/>
                  </a:cubicBezTo>
                  <a:close/>
                  <a:moveTo>
                    <a:pt x="3034" y="11319"/>
                  </a:moveTo>
                  <a:cubicBezTo>
                    <a:pt x="3034" y="12897"/>
                    <a:pt x="4311" y="14189"/>
                    <a:pt x="5908" y="14189"/>
                  </a:cubicBezTo>
                  <a:cubicBezTo>
                    <a:pt x="5956" y="14189"/>
                    <a:pt x="6020" y="14189"/>
                    <a:pt x="6067" y="14189"/>
                  </a:cubicBezTo>
                  <a:cubicBezTo>
                    <a:pt x="7648" y="14189"/>
                    <a:pt x="8941" y="12897"/>
                    <a:pt x="8941" y="11319"/>
                  </a:cubicBezTo>
                  <a:cubicBezTo>
                    <a:pt x="8941" y="9741"/>
                    <a:pt x="7648" y="8449"/>
                    <a:pt x="6067" y="8449"/>
                  </a:cubicBezTo>
                  <a:cubicBezTo>
                    <a:pt x="4902" y="7509"/>
                    <a:pt x="3194" y="7684"/>
                    <a:pt x="2251" y="8848"/>
                  </a:cubicBezTo>
                  <a:cubicBezTo>
                    <a:pt x="1692" y="9549"/>
                    <a:pt x="1501" y="10474"/>
                    <a:pt x="1757" y="11319"/>
                  </a:cubicBezTo>
                  <a:close/>
                  <a:moveTo>
                    <a:pt x="3034" y="4145"/>
                  </a:moveTo>
                  <a:cubicBezTo>
                    <a:pt x="2938" y="5293"/>
                    <a:pt x="3768" y="6297"/>
                    <a:pt x="4918" y="6393"/>
                  </a:cubicBezTo>
                  <a:cubicBezTo>
                    <a:pt x="5093" y="6409"/>
                    <a:pt x="5253" y="6409"/>
                    <a:pt x="5429" y="6377"/>
                  </a:cubicBezTo>
                  <a:cubicBezTo>
                    <a:pt x="7025" y="6377"/>
                    <a:pt x="7983" y="6377"/>
                    <a:pt x="7983" y="4145"/>
                  </a:cubicBezTo>
                  <a:cubicBezTo>
                    <a:pt x="7999" y="2917"/>
                    <a:pt x="7009" y="1897"/>
                    <a:pt x="5764" y="1897"/>
                  </a:cubicBezTo>
                  <a:cubicBezTo>
                    <a:pt x="5652" y="1881"/>
                    <a:pt x="5541" y="1897"/>
                    <a:pt x="5429" y="1913"/>
                  </a:cubicBezTo>
                  <a:cubicBezTo>
                    <a:pt x="4199" y="1817"/>
                    <a:pt x="3130" y="2758"/>
                    <a:pt x="3034" y="3986"/>
                  </a:cubicBezTo>
                  <a:cubicBezTo>
                    <a:pt x="3034" y="4033"/>
                    <a:pt x="3034" y="4097"/>
                    <a:pt x="3034" y="4145"/>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14" name="Google Shape;714;g1959ef893c8_0_1487"/>
            <p:cNvSpPr/>
            <p:nvPr/>
          </p:nvSpPr>
          <p:spPr>
            <a:xfrm>
              <a:off x="5739509" y="3697494"/>
              <a:ext cx="6087" cy="9665"/>
            </a:xfrm>
            <a:custGeom>
              <a:avLst/>
              <a:gdLst/>
              <a:ahLst/>
              <a:cxnLst/>
              <a:rect l="l" t="t" r="r" b="b"/>
              <a:pathLst>
                <a:path w="9739" h="15464" extrusionOk="0">
                  <a:moveTo>
                    <a:pt x="1278" y="15464"/>
                  </a:moveTo>
                  <a:cubicBezTo>
                    <a:pt x="2236" y="12913"/>
                    <a:pt x="3513" y="10522"/>
                    <a:pt x="4630" y="7971"/>
                  </a:cubicBezTo>
                  <a:cubicBezTo>
                    <a:pt x="5461" y="5946"/>
                    <a:pt x="6419" y="3970"/>
                    <a:pt x="7504" y="2072"/>
                  </a:cubicBezTo>
                  <a:lnTo>
                    <a:pt x="0" y="2072"/>
                  </a:lnTo>
                  <a:lnTo>
                    <a:pt x="0" y="0"/>
                  </a:lnTo>
                  <a:lnTo>
                    <a:pt x="9740" y="0"/>
                  </a:lnTo>
                  <a:lnTo>
                    <a:pt x="9740" y="1913"/>
                  </a:lnTo>
                  <a:lnTo>
                    <a:pt x="9740" y="3029"/>
                  </a:lnTo>
                  <a:cubicBezTo>
                    <a:pt x="7823" y="6855"/>
                    <a:pt x="5748" y="11638"/>
                    <a:pt x="4311" y="15464"/>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15" name="Google Shape;715;g1959ef893c8_0_1487"/>
            <p:cNvSpPr/>
            <p:nvPr/>
          </p:nvSpPr>
          <p:spPr>
            <a:xfrm>
              <a:off x="5746591" y="3697378"/>
              <a:ext cx="6893" cy="9988"/>
            </a:xfrm>
            <a:custGeom>
              <a:avLst/>
              <a:gdLst/>
              <a:ahLst/>
              <a:cxnLst/>
              <a:rect l="l" t="t" r="r" b="b"/>
              <a:pathLst>
                <a:path w="11028" h="15981" extrusionOk="0">
                  <a:moveTo>
                    <a:pt x="8143" y="4173"/>
                  </a:moveTo>
                  <a:cubicBezTo>
                    <a:pt x="8063" y="2833"/>
                    <a:pt x="6945" y="1781"/>
                    <a:pt x="5588" y="1781"/>
                  </a:cubicBezTo>
                  <a:cubicBezTo>
                    <a:pt x="3672" y="1781"/>
                    <a:pt x="2555" y="3535"/>
                    <a:pt x="2236" y="5926"/>
                  </a:cubicBezTo>
                  <a:cubicBezTo>
                    <a:pt x="2156" y="6500"/>
                    <a:pt x="2156" y="7106"/>
                    <a:pt x="2236" y="7680"/>
                  </a:cubicBezTo>
                  <a:cubicBezTo>
                    <a:pt x="3130" y="6452"/>
                    <a:pt x="4550" y="5735"/>
                    <a:pt x="6067" y="5767"/>
                  </a:cubicBezTo>
                  <a:cubicBezTo>
                    <a:pt x="8622" y="5591"/>
                    <a:pt x="10841" y="7504"/>
                    <a:pt x="11017" y="10055"/>
                  </a:cubicBezTo>
                  <a:cubicBezTo>
                    <a:pt x="11033" y="10262"/>
                    <a:pt x="11033" y="10486"/>
                    <a:pt x="11017" y="10709"/>
                  </a:cubicBezTo>
                  <a:cubicBezTo>
                    <a:pt x="11113" y="13531"/>
                    <a:pt x="8893" y="15890"/>
                    <a:pt x="6083" y="15970"/>
                  </a:cubicBezTo>
                  <a:cubicBezTo>
                    <a:pt x="5924" y="15986"/>
                    <a:pt x="5748" y="15986"/>
                    <a:pt x="5588" y="15970"/>
                  </a:cubicBezTo>
                  <a:cubicBezTo>
                    <a:pt x="1757" y="15970"/>
                    <a:pt x="0" y="13578"/>
                    <a:pt x="0" y="8636"/>
                  </a:cubicBezTo>
                  <a:cubicBezTo>
                    <a:pt x="0" y="3694"/>
                    <a:pt x="1757" y="27"/>
                    <a:pt x="5748" y="27"/>
                  </a:cubicBezTo>
                  <a:cubicBezTo>
                    <a:pt x="8207" y="-244"/>
                    <a:pt x="10410" y="1526"/>
                    <a:pt x="10682" y="3981"/>
                  </a:cubicBezTo>
                  <a:cubicBezTo>
                    <a:pt x="10682" y="4045"/>
                    <a:pt x="10698" y="4109"/>
                    <a:pt x="10698" y="4173"/>
                  </a:cubicBezTo>
                  <a:close/>
                  <a:moveTo>
                    <a:pt x="2236" y="10868"/>
                  </a:moveTo>
                  <a:cubicBezTo>
                    <a:pt x="1964" y="12431"/>
                    <a:pt x="3018" y="13913"/>
                    <a:pt x="4583" y="14184"/>
                  </a:cubicBezTo>
                  <a:cubicBezTo>
                    <a:pt x="4806" y="14216"/>
                    <a:pt x="5046" y="14232"/>
                    <a:pt x="5269" y="14216"/>
                  </a:cubicBezTo>
                  <a:cubicBezTo>
                    <a:pt x="7105" y="14391"/>
                    <a:pt x="8750" y="13036"/>
                    <a:pt x="8926" y="11203"/>
                  </a:cubicBezTo>
                  <a:cubicBezTo>
                    <a:pt x="9101" y="9370"/>
                    <a:pt x="7744" y="7728"/>
                    <a:pt x="5908" y="7552"/>
                  </a:cubicBezTo>
                  <a:cubicBezTo>
                    <a:pt x="4072" y="7377"/>
                    <a:pt x="2427" y="8732"/>
                    <a:pt x="2252" y="10565"/>
                  </a:cubicBezTo>
                  <a:cubicBezTo>
                    <a:pt x="2236" y="10661"/>
                    <a:pt x="2236" y="10773"/>
                    <a:pt x="2236" y="10868"/>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16" name="Google Shape;716;g1959ef893c8_0_1487"/>
            <p:cNvSpPr/>
            <p:nvPr/>
          </p:nvSpPr>
          <p:spPr>
            <a:xfrm>
              <a:off x="5768036" y="3697494"/>
              <a:ext cx="3692" cy="9964"/>
            </a:xfrm>
            <a:custGeom>
              <a:avLst/>
              <a:gdLst/>
              <a:ahLst/>
              <a:cxnLst/>
              <a:rect l="l" t="t" r="r" b="b"/>
              <a:pathLst>
                <a:path w="5907" h="15942" extrusionOk="0">
                  <a:moveTo>
                    <a:pt x="3672" y="5739"/>
                  </a:moveTo>
                  <a:lnTo>
                    <a:pt x="3672" y="4145"/>
                  </a:lnTo>
                  <a:lnTo>
                    <a:pt x="0" y="4145"/>
                  </a:lnTo>
                  <a:lnTo>
                    <a:pt x="0" y="2551"/>
                  </a:lnTo>
                  <a:cubicBezTo>
                    <a:pt x="2714" y="2551"/>
                    <a:pt x="3832" y="1754"/>
                    <a:pt x="3992" y="0"/>
                  </a:cubicBezTo>
                  <a:lnTo>
                    <a:pt x="5907" y="0"/>
                  </a:lnTo>
                  <a:lnTo>
                    <a:pt x="5907" y="15942"/>
                  </a:lnTo>
                  <a:lnTo>
                    <a:pt x="3672" y="15942"/>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17" name="Google Shape;717;g1959ef893c8_0_1487"/>
            <p:cNvSpPr/>
            <p:nvPr/>
          </p:nvSpPr>
          <p:spPr>
            <a:xfrm>
              <a:off x="5773821" y="3697395"/>
              <a:ext cx="11476" cy="10163"/>
            </a:xfrm>
            <a:custGeom>
              <a:avLst/>
              <a:gdLst/>
              <a:ahLst/>
              <a:cxnLst/>
              <a:rect l="l" t="t" r="r" b="b"/>
              <a:pathLst>
                <a:path w="18361" h="16261" extrusionOk="0">
                  <a:moveTo>
                    <a:pt x="0" y="4304"/>
                  </a:moveTo>
                  <a:cubicBezTo>
                    <a:pt x="0" y="1594"/>
                    <a:pt x="1277" y="0"/>
                    <a:pt x="3672" y="0"/>
                  </a:cubicBezTo>
                  <a:cubicBezTo>
                    <a:pt x="6067" y="0"/>
                    <a:pt x="7185" y="1754"/>
                    <a:pt x="7185" y="4304"/>
                  </a:cubicBezTo>
                  <a:cubicBezTo>
                    <a:pt x="7185" y="6855"/>
                    <a:pt x="6067" y="8609"/>
                    <a:pt x="3672" y="8609"/>
                  </a:cubicBezTo>
                  <a:cubicBezTo>
                    <a:pt x="1277" y="8609"/>
                    <a:pt x="0" y="6855"/>
                    <a:pt x="0" y="4304"/>
                  </a:cubicBezTo>
                  <a:close/>
                  <a:moveTo>
                    <a:pt x="3672" y="7174"/>
                  </a:moveTo>
                  <a:cubicBezTo>
                    <a:pt x="4950" y="7174"/>
                    <a:pt x="5429" y="5899"/>
                    <a:pt x="5429" y="4304"/>
                  </a:cubicBezTo>
                  <a:cubicBezTo>
                    <a:pt x="5429" y="2710"/>
                    <a:pt x="5429" y="1435"/>
                    <a:pt x="3672" y="1435"/>
                  </a:cubicBezTo>
                  <a:cubicBezTo>
                    <a:pt x="1916" y="1435"/>
                    <a:pt x="1756" y="2551"/>
                    <a:pt x="1756" y="4304"/>
                  </a:cubicBezTo>
                  <a:cubicBezTo>
                    <a:pt x="1756" y="6058"/>
                    <a:pt x="1756" y="7174"/>
                    <a:pt x="3193" y="7174"/>
                  </a:cubicBezTo>
                  <a:close/>
                  <a:moveTo>
                    <a:pt x="11336" y="319"/>
                  </a:moveTo>
                  <a:lnTo>
                    <a:pt x="12773" y="319"/>
                  </a:lnTo>
                  <a:lnTo>
                    <a:pt x="6865" y="16261"/>
                  </a:lnTo>
                  <a:lnTo>
                    <a:pt x="5269" y="16261"/>
                  </a:lnTo>
                  <a:close/>
                  <a:moveTo>
                    <a:pt x="11336" y="11797"/>
                  </a:moveTo>
                  <a:cubicBezTo>
                    <a:pt x="11336" y="9087"/>
                    <a:pt x="12454" y="7493"/>
                    <a:pt x="14849" y="7493"/>
                  </a:cubicBezTo>
                  <a:cubicBezTo>
                    <a:pt x="17243" y="7493"/>
                    <a:pt x="18361" y="9247"/>
                    <a:pt x="18361" y="11797"/>
                  </a:cubicBezTo>
                  <a:cubicBezTo>
                    <a:pt x="18361" y="14348"/>
                    <a:pt x="17243" y="16102"/>
                    <a:pt x="14849" y="16102"/>
                  </a:cubicBezTo>
                  <a:cubicBezTo>
                    <a:pt x="12454" y="16102"/>
                    <a:pt x="10538" y="14348"/>
                    <a:pt x="10538" y="11797"/>
                  </a:cubicBezTo>
                  <a:close/>
                  <a:moveTo>
                    <a:pt x="14849" y="14667"/>
                  </a:moveTo>
                  <a:cubicBezTo>
                    <a:pt x="16286" y="14667"/>
                    <a:pt x="16605" y="13392"/>
                    <a:pt x="16605" y="11797"/>
                  </a:cubicBezTo>
                  <a:cubicBezTo>
                    <a:pt x="16605" y="10203"/>
                    <a:pt x="16605" y="8768"/>
                    <a:pt x="14849" y="8768"/>
                  </a:cubicBezTo>
                  <a:cubicBezTo>
                    <a:pt x="13093" y="8768"/>
                    <a:pt x="13093" y="10044"/>
                    <a:pt x="13093" y="11797"/>
                  </a:cubicBezTo>
                  <a:cubicBezTo>
                    <a:pt x="13093" y="13551"/>
                    <a:pt x="12614" y="14667"/>
                    <a:pt x="14051" y="14667"/>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18" name="Google Shape;718;g1959ef893c8_0_1487"/>
            <p:cNvSpPr/>
            <p:nvPr/>
          </p:nvSpPr>
          <p:spPr>
            <a:xfrm>
              <a:off x="5799256" y="3697494"/>
              <a:ext cx="5189" cy="11159"/>
            </a:xfrm>
            <a:custGeom>
              <a:avLst/>
              <a:gdLst/>
              <a:ahLst/>
              <a:cxnLst/>
              <a:rect l="l" t="t" r="r" b="b"/>
              <a:pathLst>
                <a:path w="8302" h="17855" extrusionOk="0">
                  <a:moveTo>
                    <a:pt x="6227" y="0"/>
                  </a:moveTo>
                  <a:lnTo>
                    <a:pt x="8303" y="0"/>
                  </a:lnTo>
                  <a:lnTo>
                    <a:pt x="2076" y="17855"/>
                  </a:lnTo>
                  <a:lnTo>
                    <a:pt x="0" y="17855"/>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19" name="Google Shape;719;g1959ef893c8_0_1487"/>
            <p:cNvSpPr/>
            <p:nvPr/>
          </p:nvSpPr>
          <p:spPr>
            <a:xfrm>
              <a:off x="5805441" y="3699885"/>
              <a:ext cx="3393" cy="7174"/>
            </a:xfrm>
            <a:custGeom>
              <a:avLst/>
              <a:gdLst/>
              <a:ahLst/>
              <a:cxnLst/>
              <a:rect l="l" t="t" r="r" b="b"/>
              <a:pathLst>
                <a:path w="5428" h="11478" extrusionOk="0">
                  <a:moveTo>
                    <a:pt x="2554" y="319"/>
                  </a:moveTo>
                  <a:lnTo>
                    <a:pt x="2554" y="1754"/>
                  </a:lnTo>
                  <a:cubicBezTo>
                    <a:pt x="3129" y="702"/>
                    <a:pt x="4231" y="32"/>
                    <a:pt x="5429" y="0"/>
                  </a:cubicBezTo>
                  <a:lnTo>
                    <a:pt x="5429" y="0"/>
                  </a:lnTo>
                  <a:lnTo>
                    <a:pt x="5429" y="1913"/>
                  </a:lnTo>
                  <a:lnTo>
                    <a:pt x="4630" y="1913"/>
                  </a:lnTo>
                  <a:cubicBezTo>
                    <a:pt x="2714" y="1913"/>
                    <a:pt x="2235" y="3348"/>
                    <a:pt x="2235" y="5739"/>
                  </a:cubicBezTo>
                  <a:lnTo>
                    <a:pt x="2235" y="11478"/>
                  </a:lnTo>
                  <a:lnTo>
                    <a:pt x="0" y="11478"/>
                  </a:lnTo>
                  <a:lnTo>
                    <a:pt x="0" y="160"/>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20" name="Google Shape;720;g1959ef893c8_0_1487"/>
            <p:cNvSpPr/>
            <p:nvPr/>
          </p:nvSpPr>
          <p:spPr>
            <a:xfrm>
              <a:off x="5810328" y="3700084"/>
              <a:ext cx="5987" cy="7276"/>
            </a:xfrm>
            <a:custGeom>
              <a:avLst/>
              <a:gdLst/>
              <a:ahLst/>
              <a:cxnLst/>
              <a:rect l="l" t="t" r="r" b="b"/>
              <a:pathLst>
                <a:path w="9579" h="11641" extrusionOk="0">
                  <a:moveTo>
                    <a:pt x="7504" y="9725"/>
                  </a:moveTo>
                  <a:cubicBezTo>
                    <a:pt x="6706" y="10968"/>
                    <a:pt x="5317" y="11702"/>
                    <a:pt x="3832" y="11638"/>
                  </a:cubicBezTo>
                  <a:cubicBezTo>
                    <a:pt x="1277" y="11638"/>
                    <a:pt x="0" y="10044"/>
                    <a:pt x="0" y="7174"/>
                  </a:cubicBezTo>
                  <a:lnTo>
                    <a:pt x="0" y="0"/>
                  </a:lnTo>
                  <a:lnTo>
                    <a:pt x="2076" y="0"/>
                  </a:lnTo>
                  <a:lnTo>
                    <a:pt x="2076" y="6217"/>
                  </a:lnTo>
                  <a:cubicBezTo>
                    <a:pt x="2076" y="8449"/>
                    <a:pt x="2076" y="9884"/>
                    <a:pt x="4630" y="9884"/>
                  </a:cubicBezTo>
                  <a:cubicBezTo>
                    <a:pt x="7185" y="9884"/>
                    <a:pt x="7344" y="7812"/>
                    <a:pt x="7344" y="5261"/>
                  </a:cubicBezTo>
                  <a:lnTo>
                    <a:pt x="7344" y="0"/>
                  </a:lnTo>
                  <a:lnTo>
                    <a:pt x="9580" y="0"/>
                  </a:lnTo>
                  <a:lnTo>
                    <a:pt x="9580" y="11319"/>
                  </a:lnTo>
                  <a:lnTo>
                    <a:pt x="7504" y="11319"/>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21" name="Google Shape;721;g1959ef893c8_0_1487"/>
            <p:cNvSpPr/>
            <p:nvPr/>
          </p:nvSpPr>
          <p:spPr>
            <a:xfrm>
              <a:off x="5818307" y="3699883"/>
              <a:ext cx="6087" cy="7276"/>
            </a:xfrm>
            <a:custGeom>
              <a:avLst/>
              <a:gdLst/>
              <a:ahLst/>
              <a:cxnLst/>
              <a:rect l="l" t="t" r="r" b="b"/>
              <a:pathLst>
                <a:path w="9739" h="11641" extrusionOk="0">
                  <a:moveTo>
                    <a:pt x="2076" y="1917"/>
                  </a:moveTo>
                  <a:cubicBezTo>
                    <a:pt x="2874" y="674"/>
                    <a:pt x="4263" y="-60"/>
                    <a:pt x="5748" y="4"/>
                  </a:cubicBezTo>
                  <a:cubicBezTo>
                    <a:pt x="8303" y="4"/>
                    <a:pt x="9740" y="1758"/>
                    <a:pt x="9740" y="4787"/>
                  </a:cubicBezTo>
                  <a:lnTo>
                    <a:pt x="9740" y="11642"/>
                  </a:lnTo>
                  <a:lnTo>
                    <a:pt x="7504" y="11642"/>
                  </a:lnTo>
                  <a:lnTo>
                    <a:pt x="7504" y="5584"/>
                  </a:lnTo>
                  <a:cubicBezTo>
                    <a:pt x="7504" y="3352"/>
                    <a:pt x="6706" y="1917"/>
                    <a:pt x="4950" y="1917"/>
                  </a:cubicBezTo>
                  <a:cubicBezTo>
                    <a:pt x="3369" y="1997"/>
                    <a:pt x="2140" y="3336"/>
                    <a:pt x="2219" y="4930"/>
                  </a:cubicBezTo>
                  <a:cubicBezTo>
                    <a:pt x="2219" y="4978"/>
                    <a:pt x="2236" y="5042"/>
                    <a:pt x="2236" y="5105"/>
                  </a:cubicBezTo>
                  <a:lnTo>
                    <a:pt x="2236" y="11642"/>
                  </a:lnTo>
                  <a:lnTo>
                    <a:pt x="0" y="11642"/>
                  </a:lnTo>
                  <a:lnTo>
                    <a:pt x="0" y="323"/>
                  </a:lnTo>
                  <a:lnTo>
                    <a:pt x="2076" y="323"/>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22" name="Google Shape;722;g1959ef893c8_0_1487"/>
            <p:cNvSpPr/>
            <p:nvPr/>
          </p:nvSpPr>
          <p:spPr>
            <a:xfrm>
              <a:off x="5486757" y="3714725"/>
              <a:ext cx="3692" cy="9964"/>
            </a:xfrm>
            <a:custGeom>
              <a:avLst/>
              <a:gdLst/>
              <a:ahLst/>
              <a:cxnLst/>
              <a:rect l="l" t="t" r="r" b="b"/>
              <a:pathLst>
                <a:path w="5907" h="15942" extrusionOk="0">
                  <a:moveTo>
                    <a:pt x="3672" y="5739"/>
                  </a:moveTo>
                  <a:lnTo>
                    <a:pt x="3672" y="4145"/>
                  </a:lnTo>
                  <a:lnTo>
                    <a:pt x="0" y="4145"/>
                  </a:lnTo>
                  <a:lnTo>
                    <a:pt x="0" y="2551"/>
                  </a:lnTo>
                  <a:cubicBezTo>
                    <a:pt x="2715" y="2551"/>
                    <a:pt x="3832" y="2551"/>
                    <a:pt x="3992" y="0"/>
                  </a:cubicBezTo>
                  <a:lnTo>
                    <a:pt x="5907" y="0"/>
                  </a:lnTo>
                  <a:lnTo>
                    <a:pt x="5907" y="15942"/>
                  </a:lnTo>
                  <a:lnTo>
                    <a:pt x="3672" y="15942"/>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23" name="Google Shape;723;g1959ef893c8_0_1487"/>
            <p:cNvSpPr/>
            <p:nvPr/>
          </p:nvSpPr>
          <p:spPr>
            <a:xfrm>
              <a:off x="5492435" y="3714518"/>
              <a:ext cx="6493" cy="9871"/>
            </a:xfrm>
            <a:custGeom>
              <a:avLst/>
              <a:gdLst/>
              <a:ahLst/>
              <a:cxnLst/>
              <a:rect l="l" t="t" r="r" b="b"/>
              <a:pathLst>
                <a:path w="10388" h="15794" extrusionOk="0">
                  <a:moveTo>
                    <a:pt x="330" y="15795"/>
                  </a:moveTo>
                  <a:lnTo>
                    <a:pt x="330" y="13882"/>
                  </a:lnTo>
                  <a:cubicBezTo>
                    <a:pt x="649" y="13467"/>
                    <a:pt x="1032" y="13085"/>
                    <a:pt x="1447" y="12766"/>
                  </a:cubicBezTo>
                  <a:lnTo>
                    <a:pt x="4960" y="9577"/>
                  </a:lnTo>
                  <a:cubicBezTo>
                    <a:pt x="6876" y="7664"/>
                    <a:pt x="7834" y="6389"/>
                    <a:pt x="7834" y="4795"/>
                  </a:cubicBezTo>
                  <a:cubicBezTo>
                    <a:pt x="7930" y="3392"/>
                    <a:pt x="6860" y="2180"/>
                    <a:pt x="5439" y="2084"/>
                  </a:cubicBezTo>
                  <a:cubicBezTo>
                    <a:pt x="5391" y="2084"/>
                    <a:pt x="5327" y="2084"/>
                    <a:pt x="5279" y="2084"/>
                  </a:cubicBezTo>
                  <a:cubicBezTo>
                    <a:pt x="3363" y="2084"/>
                    <a:pt x="2405" y="3200"/>
                    <a:pt x="2405" y="5273"/>
                  </a:cubicBezTo>
                  <a:lnTo>
                    <a:pt x="10" y="5273"/>
                  </a:lnTo>
                  <a:cubicBezTo>
                    <a:pt x="-165" y="2547"/>
                    <a:pt x="1894" y="187"/>
                    <a:pt x="4625" y="12"/>
                  </a:cubicBezTo>
                  <a:cubicBezTo>
                    <a:pt x="4832" y="-4"/>
                    <a:pt x="5056" y="-4"/>
                    <a:pt x="5279" y="12"/>
                  </a:cubicBezTo>
                  <a:cubicBezTo>
                    <a:pt x="7834" y="-164"/>
                    <a:pt x="10037" y="1750"/>
                    <a:pt x="10213" y="4300"/>
                  </a:cubicBezTo>
                  <a:cubicBezTo>
                    <a:pt x="10229" y="4460"/>
                    <a:pt x="10229" y="4635"/>
                    <a:pt x="10229" y="4795"/>
                  </a:cubicBezTo>
                  <a:cubicBezTo>
                    <a:pt x="9941" y="7329"/>
                    <a:pt x="8536" y="9609"/>
                    <a:pt x="6397" y="11012"/>
                  </a:cubicBezTo>
                  <a:lnTo>
                    <a:pt x="5119" y="12128"/>
                  </a:lnTo>
                  <a:lnTo>
                    <a:pt x="3044" y="13882"/>
                  </a:lnTo>
                  <a:lnTo>
                    <a:pt x="10389" y="13882"/>
                  </a:lnTo>
                  <a:lnTo>
                    <a:pt x="10389" y="15795"/>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24" name="Google Shape;724;g1959ef893c8_0_1487"/>
            <p:cNvSpPr/>
            <p:nvPr/>
          </p:nvSpPr>
          <p:spPr>
            <a:xfrm>
              <a:off x="5500521" y="3717712"/>
              <a:ext cx="1397" cy="6676"/>
            </a:xfrm>
            <a:custGeom>
              <a:avLst/>
              <a:gdLst/>
              <a:ahLst/>
              <a:cxnLst/>
              <a:rect l="l" t="t" r="r" b="b"/>
              <a:pathLst>
                <a:path w="2235" h="10681" extrusionOk="0">
                  <a:moveTo>
                    <a:pt x="0" y="0"/>
                  </a:moveTo>
                  <a:lnTo>
                    <a:pt x="2235" y="0"/>
                  </a:lnTo>
                  <a:lnTo>
                    <a:pt x="2235" y="2710"/>
                  </a:lnTo>
                  <a:lnTo>
                    <a:pt x="0" y="2710"/>
                  </a:lnTo>
                  <a:close/>
                  <a:moveTo>
                    <a:pt x="0" y="8130"/>
                  </a:moveTo>
                  <a:lnTo>
                    <a:pt x="2235" y="8130"/>
                  </a:lnTo>
                  <a:lnTo>
                    <a:pt x="2235" y="10681"/>
                  </a:lnTo>
                  <a:lnTo>
                    <a:pt x="0" y="10681"/>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25" name="Google Shape;725;g1959ef893c8_0_1487"/>
            <p:cNvSpPr/>
            <p:nvPr/>
          </p:nvSpPr>
          <p:spPr>
            <a:xfrm>
              <a:off x="5503314" y="3714725"/>
              <a:ext cx="7298" cy="9880"/>
            </a:xfrm>
            <a:custGeom>
              <a:avLst/>
              <a:gdLst/>
              <a:ahLst/>
              <a:cxnLst/>
              <a:rect l="l" t="t" r="r" b="b"/>
              <a:pathLst>
                <a:path w="11677" h="15808" extrusionOk="0">
                  <a:moveTo>
                    <a:pt x="1916" y="0"/>
                  </a:moveTo>
                  <a:lnTo>
                    <a:pt x="10059" y="0"/>
                  </a:lnTo>
                  <a:lnTo>
                    <a:pt x="10059" y="2073"/>
                  </a:lnTo>
                  <a:lnTo>
                    <a:pt x="3832" y="2073"/>
                  </a:lnTo>
                  <a:lnTo>
                    <a:pt x="3832" y="6377"/>
                  </a:lnTo>
                  <a:cubicBezTo>
                    <a:pt x="4646" y="5612"/>
                    <a:pt x="5748" y="5213"/>
                    <a:pt x="6865" y="5261"/>
                  </a:cubicBezTo>
                  <a:cubicBezTo>
                    <a:pt x="9420" y="5165"/>
                    <a:pt x="11576" y="7142"/>
                    <a:pt x="11671" y="9693"/>
                  </a:cubicBezTo>
                  <a:cubicBezTo>
                    <a:pt x="11687" y="9916"/>
                    <a:pt x="11671" y="10139"/>
                    <a:pt x="11655" y="10362"/>
                  </a:cubicBezTo>
                  <a:cubicBezTo>
                    <a:pt x="11831" y="13168"/>
                    <a:pt x="9708" y="15608"/>
                    <a:pt x="6882" y="15783"/>
                  </a:cubicBezTo>
                  <a:cubicBezTo>
                    <a:pt x="6674" y="15799"/>
                    <a:pt x="6450" y="15799"/>
                    <a:pt x="6227" y="15783"/>
                  </a:cubicBezTo>
                  <a:cubicBezTo>
                    <a:pt x="3593" y="16054"/>
                    <a:pt x="1245" y="14141"/>
                    <a:pt x="974" y="11510"/>
                  </a:cubicBezTo>
                  <a:cubicBezTo>
                    <a:pt x="974" y="11447"/>
                    <a:pt x="958" y="11383"/>
                    <a:pt x="958" y="11319"/>
                  </a:cubicBezTo>
                  <a:lnTo>
                    <a:pt x="1916" y="11319"/>
                  </a:lnTo>
                  <a:cubicBezTo>
                    <a:pt x="1996" y="12818"/>
                    <a:pt x="3289" y="13950"/>
                    <a:pt x="4774" y="13870"/>
                  </a:cubicBezTo>
                  <a:cubicBezTo>
                    <a:pt x="4790" y="13870"/>
                    <a:pt x="4790" y="13870"/>
                    <a:pt x="4790" y="13870"/>
                  </a:cubicBezTo>
                  <a:cubicBezTo>
                    <a:pt x="6466" y="13886"/>
                    <a:pt x="7823" y="12531"/>
                    <a:pt x="7839" y="10857"/>
                  </a:cubicBezTo>
                  <a:cubicBezTo>
                    <a:pt x="7839" y="10745"/>
                    <a:pt x="7839" y="10633"/>
                    <a:pt x="7823" y="10522"/>
                  </a:cubicBezTo>
                  <a:cubicBezTo>
                    <a:pt x="7999" y="8864"/>
                    <a:pt x="6802" y="7365"/>
                    <a:pt x="5125" y="7190"/>
                  </a:cubicBezTo>
                  <a:cubicBezTo>
                    <a:pt x="5077" y="7174"/>
                    <a:pt x="5013" y="7174"/>
                    <a:pt x="4950" y="7174"/>
                  </a:cubicBezTo>
                  <a:cubicBezTo>
                    <a:pt x="3800" y="7078"/>
                    <a:pt x="2714" y="7716"/>
                    <a:pt x="2235" y="8768"/>
                  </a:cubicBezTo>
                  <a:lnTo>
                    <a:pt x="0" y="8768"/>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26" name="Google Shape;726;g1959ef893c8_0_1487"/>
            <p:cNvSpPr/>
            <p:nvPr/>
          </p:nvSpPr>
          <p:spPr>
            <a:xfrm>
              <a:off x="5511394" y="3714518"/>
              <a:ext cx="6893" cy="10078"/>
            </a:xfrm>
            <a:custGeom>
              <a:avLst/>
              <a:gdLst/>
              <a:ahLst/>
              <a:cxnLst/>
              <a:rect l="l" t="t" r="r" b="b"/>
              <a:pathLst>
                <a:path w="11028" h="16124" extrusionOk="0">
                  <a:moveTo>
                    <a:pt x="8143" y="4316"/>
                  </a:moveTo>
                  <a:cubicBezTo>
                    <a:pt x="8063" y="2976"/>
                    <a:pt x="6945" y="1924"/>
                    <a:pt x="5588" y="1924"/>
                  </a:cubicBezTo>
                  <a:cubicBezTo>
                    <a:pt x="3672" y="1924"/>
                    <a:pt x="2555" y="3678"/>
                    <a:pt x="2235" y="6069"/>
                  </a:cubicBezTo>
                  <a:cubicBezTo>
                    <a:pt x="1916" y="8461"/>
                    <a:pt x="2235" y="7185"/>
                    <a:pt x="2235" y="7823"/>
                  </a:cubicBezTo>
                  <a:cubicBezTo>
                    <a:pt x="3114" y="6500"/>
                    <a:pt x="4646" y="5766"/>
                    <a:pt x="6227" y="5910"/>
                  </a:cubicBezTo>
                  <a:cubicBezTo>
                    <a:pt x="8781" y="5814"/>
                    <a:pt x="10937" y="7807"/>
                    <a:pt x="11017" y="10358"/>
                  </a:cubicBezTo>
                  <a:cubicBezTo>
                    <a:pt x="11033" y="10517"/>
                    <a:pt x="11033" y="10692"/>
                    <a:pt x="11017" y="10852"/>
                  </a:cubicBezTo>
                  <a:cubicBezTo>
                    <a:pt x="11112" y="13674"/>
                    <a:pt x="8893" y="16033"/>
                    <a:pt x="6083" y="16113"/>
                  </a:cubicBezTo>
                  <a:cubicBezTo>
                    <a:pt x="5924" y="16129"/>
                    <a:pt x="5748" y="16129"/>
                    <a:pt x="5588" y="16113"/>
                  </a:cubicBezTo>
                  <a:cubicBezTo>
                    <a:pt x="1916" y="16113"/>
                    <a:pt x="0" y="13562"/>
                    <a:pt x="0" y="8779"/>
                  </a:cubicBezTo>
                  <a:cubicBezTo>
                    <a:pt x="0" y="3997"/>
                    <a:pt x="1916" y="11"/>
                    <a:pt x="5907" y="11"/>
                  </a:cubicBezTo>
                  <a:cubicBezTo>
                    <a:pt x="8462" y="-164"/>
                    <a:pt x="10666" y="1749"/>
                    <a:pt x="10857" y="4300"/>
                  </a:cubicBezTo>
                  <a:cubicBezTo>
                    <a:pt x="10857" y="4300"/>
                    <a:pt x="10857" y="4316"/>
                    <a:pt x="10857" y="4316"/>
                  </a:cubicBezTo>
                  <a:close/>
                  <a:moveTo>
                    <a:pt x="2235" y="11011"/>
                  </a:moveTo>
                  <a:cubicBezTo>
                    <a:pt x="2411" y="12669"/>
                    <a:pt x="3912" y="13881"/>
                    <a:pt x="5572" y="13706"/>
                  </a:cubicBezTo>
                  <a:cubicBezTo>
                    <a:pt x="7233" y="13530"/>
                    <a:pt x="8446" y="12032"/>
                    <a:pt x="8271" y="10374"/>
                  </a:cubicBezTo>
                  <a:cubicBezTo>
                    <a:pt x="8111" y="8843"/>
                    <a:pt x="6818" y="7679"/>
                    <a:pt x="5269" y="7663"/>
                  </a:cubicBezTo>
                  <a:cubicBezTo>
                    <a:pt x="3688" y="7552"/>
                    <a:pt x="2315" y="8748"/>
                    <a:pt x="2203" y="10326"/>
                  </a:cubicBezTo>
                  <a:cubicBezTo>
                    <a:pt x="2187" y="10549"/>
                    <a:pt x="2203" y="10788"/>
                    <a:pt x="2235" y="11011"/>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27" name="Google Shape;727;g1959ef893c8_0_1487"/>
            <p:cNvSpPr/>
            <p:nvPr/>
          </p:nvSpPr>
          <p:spPr>
            <a:xfrm>
              <a:off x="5519572" y="3717712"/>
              <a:ext cx="1496" cy="6676"/>
            </a:xfrm>
            <a:custGeom>
              <a:avLst/>
              <a:gdLst/>
              <a:ahLst/>
              <a:cxnLst/>
              <a:rect l="l" t="t" r="r" b="b"/>
              <a:pathLst>
                <a:path w="2394" h="10681" extrusionOk="0">
                  <a:moveTo>
                    <a:pt x="0" y="0"/>
                  </a:moveTo>
                  <a:lnTo>
                    <a:pt x="2395" y="0"/>
                  </a:lnTo>
                  <a:lnTo>
                    <a:pt x="2395" y="2710"/>
                  </a:lnTo>
                  <a:lnTo>
                    <a:pt x="0" y="2710"/>
                  </a:lnTo>
                  <a:close/>
                  <a:moveTo>
                    <a:pt x="0" y="8130"/>
                  </a:moveTo>
                  <a:lnTo>
                    <a:pt x="2395" y="8130"/>
                  </a:lnTo>
                  <a:lnTo>
                    <a:pt x="2395" y="10681"/>
                  </a:lnTo>
                  <a:lnTo>
                    <a:pt x="0" y="10681"/>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28" name="Google Shape;728;g1959ef893c8_0_1487"/>
            <p:cNvSpPr/>
            <p:nvPr/>
          </p:nvSpPr>
          <p:spPr>
            <a:xfrm>
              <a:off x="5522764" y="3714725"/>
              <a:ext cx="6693" cy="9880"/>
            </a:xfrm>
            <a:custGeom>
              <a:avLst/>
              <a:gdLst/>
              <a:ahLst/>
              <a:cxnLst/>
              <a:rect l="l" t="t" r="r" b="b"/>
              <a:pathLst>
                <a:path w="10709" h="15808" extrusionOk="0">
                  <a:moveTo>
                    <a:pt x="958" y="0"/>
                  </a:moveTo>
                  <a:lnTo>
                    <a:pt x="9101" y="0"/>
                  </a:lnTo>
                  <a:lnTo>
                    <a:pt x="9101" y="2073"/>
                  </a:lnTo>
                  <a:lnTo>
                    <a:pt x="2715" y="2073"/>
                  </a:lnTo>
                  <a:lnTo>
                    <a:pt x="2715" y="6377"/>
                  </a:lnTo>
                  <a:cubicBezTo>
                    <a:pt x="3561" y="5659"/>
                    <a:pt x="4630" y="5261"/>
                    <a:pt x="5748" y="5261"/>
                  </a:cubicBezTo>
                  <a:cubicBezTo>
                    <a:pt x="8398" y="5165"/>
                    <a:pt x="10618" y="7238"/>
                    <a:pt x="10698" y="9868"/>
                  </a:cubicBezTo>
                  <a:cubicBezTo>
                    <a:pt x="10714" y="10028"/>
                    <a:pt x="10714" y="10203"/>
                    <a:pt x="10698" y="10362"/>
                  </a:cubicBezTo>
                  <a:cubicBezTo>
                    <a:pt x="10794" y="13264"/>
                    <a:pt x="8494" y="15687"/>
                    <a:pt x="5588" y="15783"/>
                  </a:cubicBezTo>
                  <a:cubicBezTo>
                    <a:pt x="5493" y="15783"/>
                    <a:pt x="5381" y="15783"/>
                    <a:pt x="5269" y="15783"/>
                  </a:cubicBezTo>
                  <a:cubicBezTo>
                    <a:pt x="2635" y="16054"/>
                    <a:pt x="287" y="14141"/>
                    <a:pt x="16" y="11510"/>
                  </a:cubicBezTo>
                  <a:cubicBezTo>
                    <a:pt x="16" y="11447"/>
                    <a:pt x="0" y="11383"/>
                    <a:pt x="0" y="11319"/>
                  </a:cubicBezTo>
                  <a:lnTo>
                    <a:pt x="2715" y="11319"/>
                  </a:lnTo>
                  <a:cubicBezTo>
                    <a:pt x="2794" y="12818"/>
                    <a:pt x="4088" y="13950"/>
                    <a:pt x="5572" y="13870"/>
                  </a:cubicBezTo>
                  <a:cubicBezTo>
                    <a:pt x="5588" y="13870"/>
                    <a:pt x="5588" y="13870"/>
                    <a:pt x="5588" y="13870"/>
                  </a:cubicBezTo>
                  <a:cubicBezTo>
                    <a:pt x="7265" y="13886"/>
                    <a:pt x="8622" y="12531"/>
                    <a:pt x="8638" y="10857"/>
                  </a:cubicBezTo>
                  <a:cubicBezTo>
                    <a:pt x="8638" y="10745"/>
                    <a:pt x="8638" y="10633"/>
                    <a:pt x="8622" y="10522"/>
                  </a:cubicBezTo>
                  <a:cubicBezTo>
                    <a:pt x="8798" y="8864"/>
                    <a:pt x="7584" y="7365"/>
                    <a:pt x="5924" y="7190"/>
                  </a:cubicBezTo>
                  <a:cubicBezTo>
                    <a:pt x="5812" y="7174"/>
                    <a:pt x="5700" y="7174"/>
                    <a:pt x="5588" y="7174"/>
                  </a:cubicBezTo>
                  <a:cubicBezTo>
                    <a:pt x="4487" y="7094"/>
                    <a:pt x="3449" y="7732"/>
                    <a:pt x="3034" y="8768"/>
                  </a:cubicBezTo>
                  <a:lnTo>
                    <a:pt x="799" y="8768"/>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29" name="Google Shape;729;g1959ef893c8_0_1487"/>
            <p:cNvSpPr/>
            <p:nvPr/>
          </p:nvSpPr>
          <p:spPr>
            <a:xfrm>
              <a:off x="5530329" y="3714525"/>
              <a:ext cx="6802" cy="10063"/>
            </a:xfrm>
            <a:custGeom>
              <a:avLst/>
              <a:gdLst/>
              <a:ahLst/>
              <a:cxnLst/>
              <a:rect l="l" t="t" r="r" b="b"/>
              <a:pathLst>
                <a:path w="10883" h="16101" extrusionOk="0">
                  <a:moveTo>
                    <a:pt x="2900" y="7493"/>
                  </a:moveTo>
                  <a:cubicBezTo>
                    <a:pt x="1495" y="6903"/>
                    <a:pt x="617" y="5500"/>
                    <a:pt x="665" y="3986"/>
                  </a:cubicBezTo>
                  <a:cubicBezTo>
                    <a:pt x="665" y="1754"/>
                    <a:pt x="2262" y="0"/>
                    <a:pt x="5455" y="0"/>
                  </a:cubicBezTo>
                  <a:cubicBezTo>
                    <a:pt x="8648" y="0"/>
                    <a:pt x="10085" y="1754"/>
                    <a:pt x="10085" y="3986"/>
                  </a:cubicBezTo>
                  <a:cubicBezTo>
                    <a:pt x="10133" y="5500"/>
                    <a:pt x="9255" y="6903"/>
                    <a:pt x="7850" y="7493"/>
                  </a:cubicBezTo>
                  <a:lnTo>
                    <a:pt x="7850" y="7493"/>
                  </a:lnTo>
                  <a:cubicBezTo>
                    <a:pt x="9670" y="8051"/>
                    <a:pt x="10899" y="9741"/>
                    <a:pt x="10883" y="11638"/>
                  </a:cubicBezTo>
                  <a:cubicBezTo>
                    <a:pt x="10883" y="14348"/>
                    <a:pt x="8808" y="16102"/>
                    <a:pt x="5455" y="16102"/>
                  </a:cubicBezTo>
                  <a:cubicBezTo>
                    <a:pt x="2102" y="16102"/>
                    <a:pt x="26" y="14348"/>
                    <a:pt x="26" y="11638"/>
                  </a:cubicBezTo>
                  <a:cubicBezTo>
                    <a:pt x="-197" y="9725"/>
                    <a:pt x="1032" y="7955"/>
                    <a:pt x="2900" y="7493"/>
                  </a:cubicBezTo>
                  <a:close/>
                  <a:moveTo>
                    <a:pt x="2900" y="11478"/>
                  </a:moveTo>
                  <a:cubicBezTo>
                    <a:pt x="2900" y="13073"/>
                    <a:pt x="4018" y="14189"/>
                    <a:pt x="6094" y="14189"/>
                  </a:cubicBezTo>
                  <a:cubicBezTo>
                    <a:pt x="7578" y="14364"/>
                    <a:pt x="8936" y="13296"/>
                    <a:pt x="9111" y="11813"/>
                  </a:cubicBezTo>
                  <a:cubicBezTo>
                    <a:pt x="9127" y="11702"/>
                    <a:pt x="9127" y="11590"/>
                    <a:pt x="9127" y="11478"/>
                  </a:cubicBezTo>
                  <a:cubicBezTo>
                    <a:pt x="9223" y="9980"/>
                    <a:pt x="8089" y="8689"/>
                    <a:pt x="6605" y="8593"/>
                  </a:cubicBezTo>
                  <a:cubicBezTo>
                    <a:pt x="6429" y="8577"/>
                    <a:pt x="6253" y="8593"/>
                    <a:pt x="6094" y="8609"/>
                  </a:cubicBezTo>
                  <a:cubicBezTo>
                    <a:pt x="3379" y="8609"/>
                    <a:pt x="2262" y="9725"/>
                    <a:pt x="2262" y="11478"/>
                  </a:cubicBezTo>
                  <a:close/>
                  <a:moveTo>
                    <a:pt x="2900" y="4304"/>
                  </a:moveTo>
                  <a:cubicBezTo>
                    <a:pt x="2884" y="5532"/>
                    <a:pt x="3874" y="6552"/>
                    <a:pt x="5119" y="6552"/>
                  </a:cubicBezTo>
                  <a:cubicBezTo>
                    <a:pt x="5231" y="6568"/>
                    <a:pt x="5343" y="6552"/>
                    <a:pt x="5455" y="6536"/>
                  </a:cubicBezTo>
                  <a:cubicBezTo>
                    <a:pt x="6684" y="6536"/>
                    <a:pt x="7690" y="5532"/>
                    <a:pt x="7690" y="4304"/>
                  </a:cubicBezTo>
                  <a:cubicBezTo>
                    <a:pt x="7690" y="3077"/>
                    <a:pt x="6684" y="2073"/>
                    <a:pt x="5455" y="2073"/>
                  </a:cubicBezTo>
                  <a:cubicBezTo>
                    <a:pt x="4225" y="1897"/>
                    <a:pt x="3092" y="2742"/>
                    <a:pt x="2916" y="3970"/>
                  </a:cubicBezTo>
                  <a:cubicBezTo>
                    <a:pt x="2900" y="4081"/>
                    <a:pt x="2900" y="4193"/>
                    <a:pt x="2900" y="4304"/>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30" name="Google Shape;730;g1959ef893c8_0_1487"/>
            <p:cNvSpPr/>
            <p:nvPr/>
          </p:nvSpPr>
          <p:spPr>
            <a:xfrm>
              <a:off x="5540419" y="3714725"/>
              <a:ext cx="9579" cy="9964"/>
            </a:xfrm>
            <a:custGeom>
              <a:avLst/>
              <a:gdLst/>
              <a:ahLst/>
              <a:cxnLst/>
              <a:rect l="l" t="t" r="r" b="b"/>
              <a:pathLst>
                <a:path w="15327" h="15942" extrusionOk="0">
                  <a:moveTo>
                    <a:pt x="6386" y="0"/>
                  </a:moveTo>
                  <a:lnTo>
                    <a:pt x="9101" y="0"/>
                  </a:lnTo>
                  <a:lnTo>
                    <a:pt x="15328" y="15942"/>
                  </a:lnTo>
                  <a:lnTo>
                    <a:pt x="12773" y="15942"/>
                  </a:lnTo>
                  <a:lnTo>
                    <a:pt x="11017" y="11319"/>
                  </a:lnTo>
                  <a:lnTo>
                    <a:pt x="4151" y="11319"/>
                  </a:lnTo>
                  <a:lnTo>
                    <a:pt x="2395" y="15942"/>
                  </a:lnTo>
                  <a:lnTo>
                    <a:pt x="0" y="15942"/>
                  </a:lnTo>
                  <a:cubicBezTo>
                    <a:pt x="2395" y="10362"/>
                    <a:pt x="4630" y="5261"/>
                    <a:pt x="6386" y="0"/>
                  </a:cubicBezTo>
                  <a:close/>
                  <a:moveTo>
                    <a:pt x="4950" y="8928"/>
                  </a:moveTo>
                  <a:lnTo>
                    <a:pt x="10218" y="8928"/>
                  </a:lnTo>
                  <a:lnTo>
                    <a:pt x="8622" y="4464"/>
                  </a:lnTo>
                  <a:cubicBezTo>
                    <a:pt x="8222" y="3699"/>
                    <a:pt x="7903" y="2901"/>
                    <a:pt x="7664" y="2073"/>
                  </a:cubicBezTo>
                  <a:lnTo>
                    <a:pt x="7664" y="2073"/>
                  </a:lnTo>
                  <a:cubicBezTo>
                    <a:pt x="6386" y="4304"/>
                    <a:pt x="6386" y="6696"/>
                    <a:pt x="5269" y="8928"/>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31" name="Google Shape;731;g1959ef893c8_0_1487"/>
            <p:cNvSpPr/>
            <p:nvPr/>
          </p:nvSpPr>
          <p:spPr>
            <a:xfrm>
              <a:off x="5551191" y="3714725"/>
              <a:ext cx="9779" cy="9964"/>
            </a:xfrm>
            <a:custGeom>
              <a:avLst/>
              <a:gdLst/>
              <a:ahLst/>
              <a:cxnLst/>
              <a:rect l="l" t="t" r="r" b="b"/>
              <a:pathLst>
                <a:path w="15647" h="15942" extrusionOk="0">
                  <a:moveTo>
                    <a:pt x="160" y="0"/>
                  </a:moveTo>
                  <a:lnTo>
                    <a:pt x="3832" y="0"/>
                  </a:lnTo>
                  <a:lnTo>
                    <a:pt x="6706" y="8449"/>
                  </a:lnTo>
                  <a:cubicBezTo>
                    <a:pt x="6706" y="9565"/>
                    <a:pt x="6706" y="11478"/>
                    <a:pt x="7983" y="12754"/>
                  </a:cubicBezTo>
                  <a:lnTo>
                    <a:pt x="7983" y="12754"/>
                  </a:lnTo>
                  <a:lnTo>
                    <a:pt x="9420" y="8290"/>
                  </a:lnTo>
                  <a:lnTo>
                    <a:pt x="12135" y="0"/>
                  </a:lnTo>
                  <a:lnTo>
                    <a:pt x="15647" y="0"/>
                  </a:lnTo>
                  <a:lnTo>
                    <a:pt x="15647" y="15942"/>
                  </a:lnTo>
                  <a:lnTo>
                    <a:pt x="13412" y="15942"/>
                  </a:lnTo>
                  <a:lnTo>
                    <a:pt x="13412" y="7971"/>
                  </a:lnTo>
                  <a:cubicBezTo>
                    <a:pt x="13412" y="6377"/>
                    <a:pt x="13412" y="3826"/>
                    <a:pt x="13412" y="2551"/>
                  </a:cubicBezTo>
                  <a:lnTo>
                    <a:pt x="13412" y="2551"/>
                  </a:lnTo>
                  <a:cubicBezTo>
                    <a:pt x="13412" y="3348"/>
                    <a:pt x="12454" y="5580"/>
                    <a:pt x="11656" y="7812"/>
                  </a:cubicBezTo>
                  <a:lnTo>
                    <a:pt x="8941" y="15942"/>
                  </a:lnTo>
                  <a:lnTo>
                    <a:pt x="6546" y="15942"/>
                  </a:lnTo>
                  <a:lnTo>
                    <a:pt x="3193" y="6217"/>
                  </a:lnTo>
                  <a:cubicBezTo>
                    <a:pt x="3193" y="4783"/>
                    <a:pt x="3193" y="3667"/>
                    <a:pt x="2236" y="2551"/>
                  </a:cubicBezTo>
                  <a:lnTo>
                    <a:pt x="2236" y="2551"/>
                  </a:lnTo>
                  <a:lnTo>
                    <a:pt x="2236" y="15942"/>
                  </a:lnTo>
                  <a:lnTo>
                    <a:pt x="0" y="15942"/>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32" name="Google Shape;732;g1959ef893c8_0_1487"/>
            <p:cNvSpPr/>
            <p:nvPr/>
          </p:nvSpPr>
          <p:spPr>
            <a:xfrm>
              <a:off x="5576127" y="3715223"/>
              <a:ext cx="3593" cy="9166"/>
            </a:xfrm>
            <a:custGeom>
              <a:avLst/>
              <a:gdLst/>
              <a:ahLst/>
              <a:cxnLst/>
              <a:rect l="l" t="t" r="r" b="b"/>
              <a:pathLst>
                <a:path w="5748" h="14666" extrusionOk="0">
                  <a:moveTo>
                    <a:pt x="3513" y="3348"/>
                  </a:moveTo>
                  <a:lnTo>
                    <a:pt x="5748" y="3348"/>
                  </a:lnTo>
                  <a:lnTo>
                    <a:pt x="5748" y="5101"/>
                  </a:lnTo>
                  <a:lnTo>
                    <a:pt x="3513" y="5101"/>
                  </a:lnTo>
                  <a:lnTo>
                    <a:pt x="3513" y="11638"/>
                  </a:lnTo>
                  <a:cubicBezTo>
                    <a:pt x="3417" y="12339"/>
                    <a:pt x="3912" y="12977"/>
                    <a:pt x="4614" y="13073"/>
                  </a:cubicBezTo>
                  <a:cubicBezTo>
                    <a:pt x="4726" y="13089"/>
                    <a:pt x="4838" y="13089"/>
                    <a:pt x="4950" y="13073"/>
                  </a:cubicBezTo>
                  <a:lnTo>
                    <a:pt x="4950" y="13073"/>
                  </a:lnTo>
                  <a:lnTo>
                    <a:pt x="4950" y="14667"/>
                  </a:lnTo>
                  <a:lnTo>
                    <a:pt x="4950" y="14667"/>
                  </a:lnTo>
                  <a:cubicBezTo>
                    <a:pt x="3034" y="14667"/>
                    <a:pt x="1757" y="13870"/>
                    <a:pt x="1757" y="11638"/>
                  </a:cubicBezTo>
                  <a:lnTo>
                    <a:pt x="1757" y="4783"/>
                  </a:lnTo>
                  <a:lnTo>
                    <a:pt x="0" y="4783"/>
                  </a:lnTo>
                  <a:lnTo>
                    <a:pt x="0" y="3029"/>
                  </a:lnTo>
                  <a:lnTo>
                    <a:pt x="1757" y="3029"/>
                  </a:lnTo>
                  <a:lnTo>
                    <a:pt x="1757" y="0"/>
                  </a:lnTo>
                  <a:lnTo>
                    <a:pt x="3832" y="0"/>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33" name="Google Shape;733;g1959ef893c8_0_1487"/>
            <p:cNvSpPr/>
            <p:nvPr/>
          </p:nvSpPr>
          <p:spPr>
            <a:xfrm>
              <a:off x="5581015" y="3717105"/>
              <a:ext cx="10677" cy="7282"/>
            </a:xfrm>
            <a:custGeom>
              <a:avLst/>
              <a:gdLst/>
              <a:ahLst/>
              <a:cxnLst/>
              <a:rect l="l" t="t" r="r" b="b"/>
              <a:pathLst>
                <a:path w="17083" h="11652" extrusionOk="0">
                  <a:moveTo>
                    <a:pt x="2075" y="1927"/>
                  </a:moveTo>
                  <a:cubicBezTo>
                    <a:pt x="2826" y="620"/>
                    <a:pt x="4247" y="-113"/>
                    <a:pt x="5748" y="14"/>
                  </a:cubicBezTo>
                  <a:cubicBezTo>
                    <a:pt x="7201" y="-97"/>
                    <a:pt x="8558" y="748"/>
                    <a:pt x="9100" y="2087"/>
                  </a:cubicBezTo>
                  <a:cubicBezTo>
                    <a:pt x="9963" y="732"/>
                    <a:pt x="11480" y="-65"/>
                    <a:pt x="13092" y="14"/>
                  </a:cubicBezTo>
                  <a:cubicBezTo>
                    <a:pt x="15807" y="14"/>
                    <a:pt x="17084" y="1768"/>
                    <a:pt x="17084" y="4637"/>
                  </a:cubicBezTo>
                  <a:lnTo>
                    <a:pt x="17084" y="11652"/>
                  </a:lnTo>
                  <a:lnTo>
                    <a:pt x="14849" y="11652"/>
                  </a:lnTo>
                  <a:lnTo>
                    <a:pt x="14849" y="5594"/>
                  </a:lnTo>
                  <a:cubicBezTo>
                    <a:pt x="14849" y="3203"/>
                    <a:pt x="14849" y="1927"/>
                    <a:pt x="12294" y="1927"/>
                  </a:cubicBezTo>
                  <a:cubicBezTo>
                    <a:pt x="10713" y="2007"/>
                    <a:pt x="9484" y="3346"/>
                    <a:pt x="9564" y="4940"/>
                  </a:cubicBezTo>
                  <a:cubicBezTo>
                    <a:pt x="9564" y="4988"/>
                    <a:pt x="9579" y="5052"/>
                    <a:pt x="9579" y="5116"/>
                  </a:cubicBezTo>
                  <a:lnTo>
                    <a:pt x="9579" y="11652"/>
                  </a:lnTo>
                  <a:lnTo>
                    <a:pt x="7344" y="11652"/>
                  </a:lnTo>
                  <a:lnTo>
                    <a:pt x="7344" y="5594"/>
                  </a:lnTo>
                  <a:cubicBezTo>
                    <a:pt x="7344" y="3203"/>
                    <a:pt x="7344" y="1927"/>
                    <a:pt x="4950" y="1927"/>
                  </a:cubicBezTo>
                  <a:cubicBezTo>
                    <a:pt x="3369" y="2007"/>
                    <a:pt x="2139" y="3346"/>
                    <a:pt x="2219" y="4940"/>
                  </a:cubicBezTo>
                  <a:cubicBezTo>
                    <a:pt x="2219" y="4988"/>
                    <a:pt x="2235" y="5052"/>
                    <a:pt x="2235" y="5116"/>
                  </a:cubicBezTo>
                  <a:lnTo>
                    <a:pt x="2235" y="11652"/>
                  </a:lnTo>
                  <a:lnTo>
                    <a:pt x="0" y="11652"/>
                  </a:lnTo>
                  <a:lnTo>
                    <a:pt x="0" y="333"/>
                  </a:lnTo>
                  <a:lnTo>
                    <a:pt x="2075" y="333"/>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34" name="Google Shape;734;g1959ef893c8_0_1487"/>
            <p:cNvSpPr/>
            <p:nvPr/>
          </p:nvSpPr>
          <p:spPr>
            <a:xfrm>
              <a:off x="5593483" y="3716916"/>
              <a:ext cx="6876" cy="9964"/>
            </a:xfrm>
            <a:custGeom>
              <a:avLst/>
              <a:gdLst/>
              <a:ahLst/>
              <a:cxnLst/>
              <a:rect l="l" t="t" r="r" b="b"/>
              <a:pathLst>
                <a:path w="11001" h="15942" extrusionOk="0">
                  <a:moveTo>
                    <a:pt x="2235" y="2073"/>
                  </a:moveTo>
                  <a:cubicBezTo>
                    <a:pt x="3081" y="909"/>
                    <a:pt x="4471" y="255"/>
                    <a:pt x="5907" y="319"/>
                  </a:cubicBezTo>
                  <a:cubicBezTo>
                    <a:pt x="9213" y="861"/>
                    <a:pt x="11464" y="3970"/>
                    <a:pt x="10921" y="7270"/>
                  </a:cubicBezTo>
                  <a:cubicBezTo>
                    <a:pt x="10490" y="9836"/>
                    <a:pt x="8478" y="11861"/>
                    <a:pt x="5907" y="12276"/>
                  </a:cubicBezTo>
                  <a:cubicBezTo>
                    <a:pt x="4407" y="12435"/>
                    <a:pt x="2938" y="11765"/>
                    <a:pt x="2075" y="10522"/>
                  </a:cubicBezTo>
                  <a:lnTo>
                    <a:pt x="2075" y="15942"/>
                  </a:lnTo>
                  <a:lnTo>
                    <a:pt x="0" y="15942"/>
                  </a:lnTo>
                  <a:lnTo>
                    <a:pt x="0" y="0"/>
                  </a:lnTo>
                  <a:lnTo>
                    <a:pt x="2075" y="0"/>
                  </a:lnTo>
                  <a:close/>
                  <a:moveTo>
                    <a:pt x="2235" y="6377"/>
                  </a:moveTo>
                  <a:cubicBezTo>
                    <a:pt x="2235" y="8768"/>
                    <a:pt x="3513" y="10522"/>
                    <a:pt x="5588" y="10522"/>
                  </a:cubicBezTo>
                  <a:cubicBezTo>
                    <a:pt x="7664" y="10522"/>
                    <a:pt x="8941" y="8768"/>
                    <a:pt x="8941" y="6377"/>
                  </a:cubicBezTo>
                  <a:cubicBezTo>
                    <a:pt x="8941" y="3986"/>
                    <a:pt x="7664" y="2073"/>
                    <a:pt x="5588" y="2073"/>
                  </a:cubicBezTo>
                  <a:cubicBezTo>
                    <a:pt x="3513" y="2073"/>
                    <a:pt x="2235" y="3826"/>
                    <a:pt x="2235" y="6377"/>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35" name="Google Shape;735;g1959ef893c8_0_1487"/>
            <p:cNvSpPr/>
            <p:nvPr/>
          </p:nvSpPr>
          <p:spPr>
            <a:xfrm>
              <a:off x="5601363" y="3715119"/>
              <a:ext cx="3792" cy="9769"/>
            </a:xfrm>
            <a:custGeom>
              <a:avLst/>
              <a:gdLst/>
              <a:ahLst/>
              <a:cxnLst/>
              <a:rect l="l" t="t" r="r" b="b"/>
              <a:pathLst>
                <a:path w="6067" h="15630" extrusionOk="0">
                  <a:moveTo>
                    <a:pt x="1437" y="5268"/>
                  </a:moveTo>
                  <a:lnTo>
                    <a:pt x="0" y="5268"/>
                  </a:lnTo>
                  <a:lnTo>
                    <a:pt x="0" y="3514"/>
                  </a:lnTo>
                  <a:lnTo>
                    <a:pt x="1437" y="3514"/>
                  </a:lnTo>
                  <a:lnTo>
                    <a:pt x="1437" y="3514"/>
                  </a:lnTo>
                  <a:cubicBezTo>
                    <a:pt x="1262" y="1760"/>
                    <a:pt x="2539" y="198"/>
                    <a:pt x="4295" y="23"/>
                  </a:cubicBezTo>
                  <a:cubicBezTo>
                    <a:pt x="4455" y="7"/>
                    <a:pt x="4630" y="-9"/>
                    <a:pt x="4790" y="7"/>
                  </a:cubicBezTo>
                  <a:lnTo>
                    <a:pt x="5588" y="7"/>
                  </a:lnTo>
                  <a:lnTo>
                    <a:pt x="5588" y="1760"/>
                  </a:lnTo>
                  <a:lnTo>
                    <a:pt x="5588" y="1760"/>
                  </a:lnTo>
                  <a:cubicBezTo>
                    <a:pt x="4630" y="1760"/>
                    <a:pt x="4151" y="1760"/>
                    <a:pt x="4151" y="3036"/>
                  </a:cubicBezTo>
                  <a:lnTo>
                    <a:pt x="4151" y="4311"/>
                  </a:lnTo>
                  <a:lnTo>
                    <a:pt x="6067" y="4311"/>
                  </a:lnTo>
                  <a:lnTo>
                    <a:pt x="6067" y="6065"/>
                  </a:lnTo>
                  <a:lnTo>
                    <a:pt x="4151" y="6065"/>
                  </a:lnTo>
                  <a:lnTo>
                    <a:pt x="4151" y="15630"/>
                  </a:lnTo>
                  <a:lnTo>
                    <a:pt x="1916" y="15630"/>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36" name="Google Shape;736;g1959ef893c8_0_1487"/>
            <p:cNvSpPr/>
            <p:nvPr/>
          </p:nvSpPr>
          <p:spPr>
            <a:xfrm>
              <a:off x="5605552" y="3717613"/>
              <a:ext cx="5788" cy="7291"/>
            </a:xfrm>
            <a:custGeom>
              <a:avLst/>
              <a:gdLst/>
              <a:ahLst/>
              <a:cxnLst/>
              <a:rect l="l" t="t" r="r" b="b"/>
              <a:pathLst>
                <a:path w="9260" h="11666" extrusionOk="0">
                  <a:moveTo>
                    <a:pt x="2076" y="7812"/>
                  </a:moveTo>
                  <a:cubicBezTo>
                    <a:pt x="2395" y="9119"/>
                    <a:pt x="3608" y="9996"/>
                    <a:pt x="4950" y="9884"/>
                  </a:cubicBezTo>
                  <a:cubicBezTo>
                    <a:pt x="6227" y="9884"/>
                    <a:pt x="7185" y="9884"/>
                    <a:pt x="7185" y="8290"/>
                  </a:cubicBezTo>
                  <a:cubicBezTo>
                    <a:pt x="7185" y="6696"/>
                    <a:pt x="6067" y="6855"/>
                    <a:pt x="4471" y="6536"/>
                  </a:cubicBezTo>
                  <a:lnTo>
                    <a:pt x="3672" y="6536"/>
                  </a:lnTo>
                  <a:cubicBezTo>
                    <a:pt x="1756" y="6536"/>
                    <a:pt x="319" y="5261"/>
                    <a:pt x="319" y="3348"/>
                  </a:cubicBezTo>
                  <a:cubicBezTo>
                    <a:pt x="319" y="1435"/>
                    <a:pt x="2076" y="0"/>
                    <a:pt x="4630" y="0"/>
                  </a:cubicBezTo>
                  <a:cubicBezTo>
                    <a:pt x="7185" y="0"/>
                    <a:pt x="8781" y="1116"/>
                    <a:pt x="9101" y="3348"/>
                  </a:cubicBezTo>
                  <a:lnTo>
                    <a:pt x="7025" y="3348"/>
                  </a:lnTo>
                  <a:cubicBezTo>
                    <a:pt x="6722" y="2312"/>
                    <a:pt x="5716" y="1626"/>
                    <a:pt x="4630" y="1754"/>
                  </a:cubicBezTo>
                  <a:cubicBezTo>
                    <a:pt x="3193" y="1754"/>
                    <a:pt x="2555" y="1754"/>
                    <a:pt x="2555" y="3189"/>
                  </a:cubicBezTo>
                  <a:cubicBezTo>
                    <a:pt x="2555" y="4623"/>
                    <a:pt x="2555" y="4304"/>
                    <a:pt x="4630" y="4783"/>
                  </a:cubicBezTo>
                  <a:lnTo>
                    <a:pt x="5907" y="4783"/>
                  </a:lnTo>
                  <a:cubicBezTo>
                    <a:pt x="8143" y="4783"/>
                    <a:pt x="9260" y="6058"/>
                    <a:pt x="9260" y="7971"/>
                  </a:cubicBezTo>
                  <a:cubicBezTo>
                    <a:pt x="9260" y="9884"/>
                    <a:pt x="7504" y="11638"/>
                    <a:pt x="4790" y="11638"/>
                  </a:cubicBezTo>
                  <a:cubicBezTo>
                    <a:pt x="2427" y="11909"/>
                    <a:pt x="287" y="10219"/>
                    <a:pt x="0" y="7860"/>
                  </a:cubicBezTo>
                  <a:cubicBezTo>
                    <a:pt x="0" y="7844"/>
                    <a:pt x="0" y="7828"/>
                    <a:pt x="0" y="7812"/>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37" name="Google Shape;737;g1959ef893c8_0_1487"/>
            <p:cNvSpPr/>
            <p:nvPr/>
          </p:nvSpPr>
          <p:spPr>
            <a:xfrm>
              <a:off x="5626092" y="3714509"/>
              <a:ext cx="6893" cy="10087"/>
            </a:xfrm>
            <a:custGeom>
              <a:avLst/>
              <a:gdLst/>
              <a:ahLst/>
              <a:cxnLst/>
              <a:rect l="l" t="t" r="r" b="b"/>
              <a:pathLst>
                <a:path w="11029" h="16139" extrusionOk="0">
                  <a:moveTo>
                    <a:pt x="2726" y="11824"/>
                  </a:moveTo>
                  <a:cubicBezTo>
                    <a:pt x="2726" y="13227"/>
                    <a:pt x="3876" y="14375"/>
                    <a:pt x="5281" y="14375"/>
                  </a:cubicBezTo>
                  <a:cubicBezTo>
                    <a:pt x="7197" y="14375"/>
                    <a:pt x="8315" y="12621"/>
                    <a:pt x="8634" y="10229"/>
                  </a:cubicBezTo>
                  <a:cubicBezTo>
                    <a:pt x="8953" y="7838"/>
                    <a:pt x="8634" y="9114"/>
                    <a:pt x="8634" y="8476"/>
                  </a:cubicBezTo>
                  <a:lnTo>
                    <a:pt x="8634" y="8476"/>
                  </a:lnTo>
                  <a:cubicBezTo>
                    <a:pt x="6798" y="10500"/>
                    <a:pt x="3669" y="10660"/>
                    <a:pt x="1641" y="8827"/>
                  </a:cubicBezTo>
                  <a:cubicBezTo>
                    <a:pt x="635" y="7918"/>
                    <a:pt x="44" y="6643"/>
                    <a:pt x="12" y="5287"/>
                  </a:cubicBezTo>
                  <a:cubicBezTo>
                    <a:pt x="-179" y="2561"/>
                    <a:pt x="1880" y="202"/>
                    <a:pt x="4611" y="11"/>
                  </a:cubicBezTo>
                  <a:cubicBezTo>
                    <a:pt x="4882" y="-5"/>
                    <a:pt x="5169" y="-5"/>
                    <a:pt x="5441" y="26"/>
                  </a:cubicBezTo>
                  <a:cubicBezTo>
                    <a:pt x="9113" y="26"/>
                    <a:pt x="11029" y="2577"/>
                    <a:pt x="11029" y="7519"/>
                  </a:cubicBezTo>
                  <a:cubicBezTo>
                    <a:pt x="11029" y="12461"/>
                    <a:pt x="9113" y="16128"/>
                    <a:pt x="5122" y="16128"/>
                  </a:cubicBezTo>
                  <a:cubicBezTo>
                    <a:pt x="2567" y="16303"/>
                    <a:pt x="364" y="14390"/>
                    <a:pt x="172" y="11840"/>
                  </a:cubicBezTo>
                  <a:cubicBezTo>
                    <a:pt x="172" y="11840"/>
                    <a:pt x="172" y="11824"/>
                    <a:pt x="172" y="11824"/>
                  </a:cubicBezTo>
                  <a:close/>
                  <a:moveTo>
                    <a:pt x="2726" y="5128"/>
                  </a:moveTo>
                  <a:cubicBezTo>
                    <a:pt x="2631" y="6882"/>
                    <a:pt x="3988" y="8380"/>
                    <a:pt x="5744" y="8476"/>
                  </a:cubicBezTo>
                  <a:cubicBezTo>
                    <a:pt x="5760" y="8476"/>
                    <a:pt x="5760" y="8476"/>
                    <a:pt x="5760" y="8476"/>
                  </a:cubicBezTo>
                  <a:cubicBezTo>
                    <a:pt x="7437" y="8571"/>
                    <a:pt x="8874" y="7296"/>
                    <a:pt x="8970" y="5622"/>
                  </a:cubicBezTo>
                  <a:cubicBezTo>
                    <a:pt x="8970" y="5463"/>
                    <a:pt x="8970" y="5287"/>
                    <a:pt x="8953" y="5128"/>
                  </a:cubicBezTo>
                  <a:cubicBezTo>
                    <a:pt x="9049" y="3454"/>
                    <a:pt x="7756" y="2035"/>
                    <a:pt x="6096" y="1940"/>
                  </a:cubicBezTo>
                  <a:cubicBezTo>
                    <a:pt x="5984" y="1940"/>
                    <a:pt x="5872" y="1940"/>
                    <a:pt x="5760" y="1940"/>
                  </a:cubicBezTo>
                  <a:cubicBezTo>
                    <a:pt x="4084" y="1844"/>
                    <a:pt x="2663" y="3135"/>
                    <a:pt x="2567" y="4793"/>
                  </a:cubicBezTo>
                  <a:cubicBezTo>
                    <a:pt x="2567" y="4905"/>
                    <a:pt x="2567" y="5016"/>
                    <a:pt x="2567" y="5128"/>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38" name="Google Shape;738;g1959ef893c8_0_1487"/>
            <p:cNvSpPr/>
            <p:nvPr/>
          </p:nvSpPr>
          <p:spPr>
            <a:xfrm>
              <a:off x="5634179" y="3714725"/>
              <a:ext cx="6087" cy="9665"/>
            </a:xfrm>
            <a:custGeom>
              <a:avLst/>
              <a:gdLst/>
              <a:ahLst/>
              <a:cxnLst/>
              <a:rect l="l" t="t" r="r" b="b"/>
              <a:pathLst>
                <a:path w="9739" h="15464" extrusionOk="0">
                  <a:moveTo>
                    <a:pt x="1277" y="15464"/>
                  </a:moveTo>
                  <a:cubicBezTo>
                    <a:pt x="2267" y="12913"/>
                    <a:pt x="3385" y="10410"/>
                    <a:pt x="4630" y="7971"/>
                  </a:cubicBezTo>
                  <a:cubicBezTo>
                    <a:pt x="4630" y="6058"/>
                    <a:pt x="6386" y="3826"/>
                    <a:pt x="7344" y="2073"/>
                  </a:cubicBezTo>
                  <a:lnTo>
                    <a:pt x="0" y="2073"/>
                  </a:lnTo>
                  <a:lnTo>
                    <a:pt x="0" y="0"/>
                  </a:lnTo>
                  <a:lnTo>
                    <a:pt x="9739" y="0"/>
                  </a:lnTo>
                  <a:lnTo>
                    <a:pt x="9739" y="1913"/>
                  </a:lnTo>
                  <a:lnTo>
                    <a:pt x="9739" y="3029"/>
                  </a:lnTo>
                  <a:cubicBezTo>
                    <a:pt x="7983" y="6855"/>
                    <a:pt x="5907" y="11638"/>
                    <a:pt x="4471" y="15464"/>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39" name="Google Shape;739;g1959ef893c8_0_1487"/>
            <p:cNvSpPr/>
            <p:nvPr/>
          </p:nvSpPr>
          <p:spPr>
            <a:xfrm>
              <a:off x="5641261" y="3714518"/>
              <a:ext cx="6796" cy="10078"/>
            </a:xfrm>
            <a:custGeom>
              <a:avLst/>
              <a:gdLst/>
              <a:ahLst/>
              <a:cxnLst/>
              <a:rect l="l" t="t" r="r" b="b"/>
              <a:pathLst>
                <a:path w="10873" h="16124" extrusionOk="0">
                  <a:moveTo>
                    <a:pt x="8143" y="4316"/>
                  </a:moveTo>
                  <a:cubicBezTo>
                    <a:pt x="8143" y="2992"/>
                    <a:pt x="7073" y="1924"/>
                    <a:pt x="5748" y="1924"/>
                  </a:cubicBezTo>
                  <a:cubicBezTo>
                    <a:pt x="5700" y="1924"/>
                    <a:pt x="5636" y="1924"/>
                    <a:pt x="5588" y="1924"/>
                  </a:cubicBezTo>
                  <a:cubicBezTo>
                    <a:pt x="3672" y="1924"/>
                    <a:pt x="2555" y="3678"/>
                    <a:pt x="2236" y="6069"/>
                  </a:cubicBezTo>
                  <a:cubicBezTo>
                    <a:pt x="2156" y="6643"/>
                    <a:pt x="2156" y="7249"/>
                    <a:pt x="2236" y="7823"/>
                  </a:cubicBezTo>
                  <a:cubicBezTo>
                    <a:pt x="3066" y="6532"/>
                    <a:pt x="4534" y="5782"/>
                    <a:pt x="6067" y="5910"/>
                  </a:cubicBezTo>
                  <a:cubicBezTo>
                    <a:pt x="8622" y="5814"/>
                    <a:pt x="10778" y="7807"/>
                    <a:pt x="10873" y="10358"/>
                  </a:cubicBezTo>
                  <a:cubicBezTo>
                    <a:pt x="10873" y="10517"/>
                    <a:pt x="10873" y="10692"/>
                    <a:pt x="10858" y="10852"/>
                  </a:cubicBezTo>
                  <a:cubicBezTo>
                    <a:pt x="11033" y="13578"/>
                    <a:pt x="8973" y="15938"/>
                    <a:pt x="6243" y="16113"/>
                  </a:cubicBezTo>
                  <a:cubicBezTo>
                    <a:pt x="6036" y="16129"/>
                    <a:pt x="5812" y="16129"/>
                    <a:pt x="5588" y="16113"/>
                  </a:cubicBezTo>
                  <a:cubicBezTo>
                    <a:pt x="1757" y="16113"/>
                    <a:pt x="0" y="13562"/>
                    <a:pt x="0" y="8779"/>
                  </a:cubicBezTo>
                  <a:cubicBezTo>
                    <a:pt x="0" y="3997"/>
                    <a:pt x="1757" y="11"/>
                    <a:pt x="5748" y="11"/>
                  </a:cubicBezTo>
                  <a:cubicBezTo>
                    <a:pt x="8303" y="-164"/>
                    <a:pt x="10506" y="1749"/>
                    <a:pt x="10698" y="4300"/>
                  </a:cubicBezTo>
                  <a:cubicBezTo>
                    <a:pt x="10698" y="4300"/>
                    <a:pt x="10698" y="4316"/>
                    <a:pt x="10698" y="4316"/>
                  </a:cubicBezTo>
                  <a:close/>
                  <a:moveTo>
                    <a:pt x="2236" y="11011"/>
                  </a:moveTo>
                  <a:cubicBezTo>
                    <a:pt x="2411" y="12669"/>
                    <a:pt x="3912" y="13881"/>
                    <a:pt x="5572" y="13706"/>
                  </a:cubicBezTo>
                  <a:cubicBezTo>
                    <a:pt x="7233" y="13530"/>
                    <a:pt x="8447" y="12032"/>
                    <a:pt x="8271" y="10374"/>
                  </a:cubicBezTo>
                  <a:cubicBezTo>
                    <a:pt x="8111" y="8843"/>
                    <a:pt x="6818" y="7679"/>
                    <a:pt x="5269" y="7663"/>
                  </a:cubicBezTo>
                  <a:cubicBezTo>
                    <a:pt x="3689" y="7552"/>
                    <a:pt x="2315" y="8748"/>
                    <a:pt x="2203" y="10326"/>
                  </a:cubicBezTo>
                  <a:cubicBezTo>
                    <a:pt x="2187" y="10549"/>
                    <a:pt x="2203" y="10788"/>
                    <a:pt x="2236" y="11011"/>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40" name="Google Shape;740;g1959ef893c8_0_1487"/>
            <p:cNvSpPr/>
            <p:nvPr/>
          </p:nvSpPr>
          <p:spPr>
            <a:xfrm>
              <a:off x="5649234" y="3714509"/>
              <a:ext cx="6497" cy="9881"/>
            </a:xfrm>
            <a:custGeom>
              <a:avLst/>
              <a:gdLst/>
              <a:ahLst/>
              <a:cxnLst/>
              <a:rect l="l" t="t" r="r" b="b"/>
              <a:pathLst>
                <a:path w="10395" h="15809" extrusionOk="0">
                  <a:moveTo>
                    <a:pt x="330" y="15809"/>
                  </a:moveTo>
                  <a:lnTo>
                    <a:pt x="330" y="13896"/>
                  </a:lnTo>
                  <a:lnTo>
                    <a:pt x="1447" y="12780"/>
                  </a:lnTo>
                  <a:lnTo>
                    <a:pt x="4960" y="9592"/>
                  </a:lnTo>
                  <a:cubicBezTo>
                    <a:pt x="6876" y="7679"/>
                    <a:pt x="7834" y="6403"/>
                    <a:pt x="7834" y="4809"/>
                  </a:cubicBezTo>
                  <a:cubicBezTo>
                    <a:pt x="7930" y="3406"/>
                    <a:pt x="6860" y="2195"/>
                    <a:pt x="5439" y="2099"/>
                  </a:cubicBezTo>
                  <a:cubicBezTo>
                    <a:pt x="5391" y="2099"/>
                    <a:pt x="5327" y="2099"/>
                    <a:pt x="5279" y="2099"/>
                  </a:cubicBezTo>
                  <a:cubicBezTo>
                    <a:pt x="3363" y="2099"/>
                    <a:pt x="2405" y="3215"/>
                    <a:pt x="2405" y="5287"/>
                  </a:cubicBezTo>
                  <a:lnTo>
                    <a:pt x="10" y="5287"/>
                  </a:lnTo>
                  <a:cubicBezTo>
                    <a:pt x="-165" y="2561"/>
                    <a:pt x="1894" y="202"/>
                    <a:pt x="4625" y="26"/>
                  </a:cubicBezTo>
                  <a:cubicBezTo>
                    <a:pt x="4832" y="11"/>
                    <a:pt x="5056" y="11"/>
                    <a:pt x="5279" y="26"/>
                  </a:cubicBezTo>
                  <a:cubicBezTo>
                    <a:pt x="7818" y="-245"/>
                    <a:pt x="10101" y="1605"/>
                    <a:pt x="10372" y="4139"/>
                  </a:cubicBezTo>
                  <a:cubicBezTo>
                    <a:pt x="10389" y="4363"/>
                    <a:pt x="10405" y="4586"/>
                    <a:pt x="10389" y="4809"/>
                  </a:cubicBezTo>
                  <a:cubicBezTo>
                    <a:pt x="10037" y="7360"/>
                    <a:pt x="8584" y="9640"/>
                    <a:pt x="6397" y="11027"/>
                  </a:cubicBezTo>
                  <a:lnTo>
                    <a:pt x="5119" y="12143"/>
                  </a:lnTo>
                  <a:lnTo>
                    <a:pt x="3044" y="13896"/>
                  </a:lnTo>
                  <a:lnTo>
                    <a:pt x="10389" y="13896"/>
                  </a:lnTo>
                  <a:lnTo>
                    <a:pt x="10389" y="15809"/>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41" name="Google Shape;741;g1959ef893c8_0_1487"/>
            <p:cNvSpPr/>
            <p:nvPr/>
          </p:nvSpPr>
          <p:spPr>
            <a:xfrm>
              <a:off x="5656921" y="3714923"/>
              <a:ext cx="7184" cy="9665"/>
            </a:xfrm>
            <a:custGeom>
              <a:avLst/>
              <a:gdLst/>
              <a:ahLst/>
              <a:cxnLst/>
              <a:rect l="l" t="t" r="r" b="b"/>
              <a:pathLst>
                <a:path w="11495" h="15464" extrusionOk="0">
                  <a:moveTo>
                    <a:pt x="11496" y="12116"/>
                  </a:moveTo>
                  <a:lnTo>
                    <a:pt x="9260" y="12116"/>
                  </a:lnTo>
                  <a:lnTo>
                    <a:pt x="9260" y="15464"/>
                  </a:lnTo>
                  <a:lnTo>
                    <a:pt x="7185" y="15464"/>
                  </a:lnTo>
                  <a:lnTo>
                    <a:pt x="7185" y="12116"/>
                  </a:lnTo>
                  <a:lnTo>
                    <a:pt x="0" y="12116"/>
                  </a:lnTo>
                  <a:lnTo>
                    <a:pt x="0" y="10362"/>
                  </a:lnTo>
                  <a:lnTo>
                    <a:pt x="4790" y="3507"/>
                  </a:lnTo>
                  <a:lnTo>
                    <a:pt x="7025" y="0"/>
                  </a:lnTo>
                  <a:lnTo>
                    <a:pt x="9260" y="0"/>
                  </a:lnTo>
                  <a:lnTo>
                    <a:pt x="9260" y="10203"/>
                  </a:lnTo>
                  <a:lnTo>
                    <a:pt x="11496" y="10203"/>
                  </a:lnTo>
                  <a:close/>
                  <a:moveTo>
                    <a:pt x="7185" y="6058"/>
                  </a:moveTo>
                  <a:lnTo>
                    <a:pt x="7185" y="2869"/>
                  </a:lnTo>
                  <a:lnTo>
                    <a:pt x="7185" y="2869"/>
                  </a:lnTo>
                  <a:lnTo>
                    <a:pt x="5109" y="6217"/>
                  </a:lnTo>
                  <a:lnTo>
                    <a:pt x="3513" y="8290"/>
                  </a:lnTo>
                  <a:lnTo>
                    <a:pt x="2236" y="10203"/>
                  </a:lnTo>
                  <a:lnTo>
                    <a:pt x="7185" y="10203"/>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42" name="Google Shape;742;g1959ef893c8_0_1487"/>
            <p:cNvSpPr/>
            <p:nvPr/>
          </p:nvSpPr>
          <p:spPr>
            <a:xfrm>
              <a:off x="5678566" y="3714725"/>
              <a:ext cx="6087" cy="9665"/>
            </a:xfrm>
            <a:custGeom>
              <a:avLst/>
              <a:gdLst/>
              <a:ahLst/>
              <a:cxnLst/>
              <a:rect l="l" t="t" r="r" b="b"/>
              <a:pathLst>
                <a:path w="9739" h="15464" extrusionOk="0">
                  <a:moveTo>
                    <a:pt x="1277" y="15464"/>
                  </a:moveTo>
                  <a:cubicBezTo>
                    <a:pt x="2235" y="12913"/>
                    <a:pt x="3513" y="10522"/>
                    <a:pt x="4630" y="7971"/>
                  </a:cubicBezTo>
                  <a:cubicBezTo>
                    <a:pt x="5429" y="5930"/>
                    <a:pt x="6386" y="3954"/>
                    <a:pt x="7504" y="2073"/>
                  </a:cubicBezTo>
                  <a:lnTo>
                    <a:pt x="0" y="2073"/>
                  </a:lnTo>
                  <a:lnTo>
                    <a:pt x="0" y="0"/>
                  </a:lnTo>
                  <a:lnTo>
                    <a:pt x="9739" y="0"/>
                  </a:lnTo>
                  <a:lnTo>
                    <a:pt x="9739" y="1913"/>
                  </a:lnTo>
                  <a:lnTo>
                    <a:pt x="9739" y="3029"/>
                  </a:lnTo>
                  <a:cubicBezTo>
                    <a:pt x="7983" y="6855"/>
                    <a:pt x="5907" y="11638"/>
                    <a:pt x="4471" y="15464"/>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43" name="Google Shape;743;g1959ef893c8_0_1487"/>
            <p:cNvSpPr/>
            <p:nvPr/>
          </p:nvSpPr>
          <p:spPr>
            <a:xfrm>
              <a:off x="5685148" y="3714923"/>
              <a:ext cx="7284" cy="9665"/>
            </a:xfrm>
            <a:custGeom>
              <a:avLst/>
              <a:gdLst/>
              <a:ahLst/>
              <a:cxnLst/>
              <a:rect l="l" t="t" r="r" b="b"/>
              <a:pathLst>
                <a:path w="11655" h="15464" extrusionOk="0">
                  <a:moveTo>
                    <a:pt x="11656" y="12116"/>
                  </a:moveTo>
                  <a:lnTo>
                    <a:pt x="9421" y="12116"/>
                  </a:lnTo>
                  <a:lnTo>
                    <a:pt x="9421" y="15464"/>
                  </a:lnTo>
                  <a:lnTo>
                    <a:pt x="7345" y="15464"/>
                  </a:lnTo>
                  <a:lnTo>
                    <a:pt x="7345" y="12116"/>
                  </a:lnTo>
                  <a:lnTo>
                    <a:pt x="0" y="12116"/>
                  </a:lnTo>
                  <a:lnTo>
                    <a:pt x="0" y="10362"/>
                  </a:lnTo>
                  <a:lnTo>
                    <a:pt x="4790" y="3507"/>
                  </a:lnTo>
                  <a:lnTo>
                    <a:pt x="7185" y="0"/>
                  </a:lnTo>
                  <a:lnTo>
                    <a:pt x="9421" y="0"/>
                  </a:lnTo>
                  <a:lnTo>
                    <a:pt x="9421" y="10203"/>
                  </a:lnTo>
                  <a:lnTo>
                    <a:pt x="11656" y="10203"/>
                  </a:lnTo>
                  <a:close/>
                  <a:moveTo>
                    <a:pt x="7345" y="6058"/>
                  </a:moveTo>
                  <a:lnTo>
                    <a:pt x="7345" y="2869"/>
                  </a:lnTo>
                  <a:lnTo>
                    <a:pt x="7345" y="2869"/>
                  </a:lnTo>
                  <a:lnTo>
                    <a:pt x="5269" y="6217"/>
                  </a:lnTo>
                  <a:lnTo>
                    <a:pt x="3672" y="8290"/>
                  </a:lnTo>
                  <a:lnTo>
                    <a:pt x="2395" y="10203"/>
                  </a:lnTo>
                  <a:lnTo>
                    <a:pt x="7345" y="10203"/>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44" name="Google Shape;744;g1959ef893c8_0_1487"/>
            <p:cNvSpPr/>
            <p:nvPr/>
          </p:nvSpPr>
          <p:spPr>
            <a:xfrm>
              <a:off x="5693522" y="3714525"/>
              <a:ext cx="6793" cy="10063"/>
            </a:xfrm>
            <a:custGeom>
              <a:avLst/>
              <a:gdLst/>
              <a:ahLst/>
              <a:cxnLst/>
              <a:rect l="l" t="t" r="r" b="b"/>
              <a:pathLst>
                <a:path w="10868" h="16101" extrusionOk="0">
                  <a:moveTo>
                    <a:pt x="3042" y="7493"/>
                  </a:moveTo>
                  <a:cubicBezTo>
                    <a:pt x="1605" y="6919"/>
                    <a:pt x="663" y="5532"/>
                    <a:pt x="647" y="3986"/>
                  </a:cubicBezTo>
                  <a:cubicBezTo>
                    <a:pt x="647" y="1754"/>
                    <a:pt x="2404" y="0"/>
                    <a:pt x="5437" y="0"/>
                  </a:cubicBezTo>
                  <a:cubicBezTo>
                    <a:pt x="8471" y="0"/>
                    <a:pt x="10227" y="1754"/>
                    <a:pt x="10227" y="3986"/>
                  </a:cubicBezTo>
                  <a:cubicBezTo>
                    <a:pt x="10259" y="5548"/>
                    <a:pt x="9301" y="6951"/>
                    <a:pt x="7832" y="7493"/>
                  </a:cubicBezTo>
                  <a:lnTo>
                    <a:pt x="7832" y="7493"/>
                  </a:lnTo>
                  <a:cubicBezTo>
                    <a:pt x="9684" y="8003"/>
                    <a:pt x="10930" y="9725"/>
                    <a:pt x="10866" y="11638"/>
                  </a:cubicBezTo>
                  <a:cubicBezTo>
                    <a:pt x="10866" y="14348"/>
                    <a:pt x="8790" y="16102"/>
                    <a:pt x="5437" y="16102"/>
                  </a:cubicBezTo>
                  <a:cubicBezTo>
                    <a:pt x="2084" y="16102"/>
                    <a:pt x="9" y="14348"/>
                    <a:pt x="9" y="11638"/>
                  </a:cubicBezTo>
                  <a:cubicBezTo>
                    <a:pt x="-119" y="9709"/>
                    <a:pt x="1158" y="7955"/>
                    <a:pt x="3042" y="7493"/>
                  </a:cubicBezTo>
                  <a:close/>
                  <a:moveTo>
                    <a:pt x="3042" y="11478"/>
                  </a:moveTo>
                  <a:cubicBezTo>
                    <a:pt x="3026" y="12977"/>
                    <a:pt x="4240" y="14205"/>
                    <a:pt x="5740" y="14205"/>
                  </a:cubicBezTo>
                  <a:cubicBezTo>
                    <a:pt x="5852" y="14205"/>
                    <a:pt x="5964" y="14205"/>
                    <a:pt x="6076" y="14189"/>
                  </a:cubicBezTo>
                  <a:cubicBezTo>
                    <a:pt x="7625" y="14555"/>
                    <a:pt x="9173" y="13615"/>
                    <a:pt x="9541" y="12068"/>
                  </a:cubicBezTo>
                  <a:cubicBezTo>
                    <a:pt x="9908" y="10522"/>
                    <a:pt x="8966" y="8976"/>
                    <a:pt x="7417" y="8609"/>
                  </a:cubicBezTo>
                  <a:cubicBezTo>
                    <a:pt x="6986" y="8497"/>
                    <a:pt x="6523" y="8497"/>
                    <a:pt x="6076" y="8609"/>
                  </a:cubicBezTo>
                  <a:cubicBezTo>
                    <a:pt x="4671" y="8067"/>
                    <a:pt x="3106" y="8768"/>
                    <a:pt x="2563" y="10155"/>
                  </a:cubicBezTo>
                  <a:cubicBezTo>
                    <a:pt x="2404" y="10586"/>
                    <a:pt x="2340" y="11032"/>
                    <a:pt x="2404" y="11478"/>
                  </a:cubicBezTo>
                  <a:close/>
                  <a:moveTo>
                    <a:pt x="3042" y="4304"/>
                  </a:moveTo>
                  <a:cubicBezTo>
                    <a:pt x="2867" y="5707"/>
                    <a:pt x="3857" y="6983"/>
                    <a:pt x="5261" y="7158"/>
                  </a:cubicBezTo>
                  <a:cubicBezTo>
                    <a:pt x="6651" y="7334"/>
                    <a:pt x="7928" y="6345"/>
                    <a:pt x="8120" y="4942"/>
                  </a:cubicBezTo>
                  <a:cubicBezTo>
                    <a:pt x="8295" y="3539"/>
                    <a:pt x="7289" y="2264"/>
                    <a:pt x="5900" y="2088"/>
                  </a:cubicBezTo>
                  <a:cubicBezTo>
                    <a:pt x="5804" y="2073"/>
                    <a:pt x="5693" y="2073"/>
                    <a:pt x="5597" y="2073"/>
                  </a:cubicBezTo>
                  <a:cubicBezTo>
                    <a:pt x="4383" y="1802"/>
                    <a:pt x="3202" y="2567"/>
                    <a:pt x="2930" y="3778"/>
                  </a:cubicBezTo>
                  <a:cubicBezTo>
                    <a:pt x="2899" y="3954"/>
                    <a:pt x="2883" y="4129"/>
                    <a:pt x="2883" y="4304"/>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45" name="Google Shape;745;g1959ef893c8_0_1487"/>
            <p:cNvSpPr/>
            <p:nvPr/>
          </p:nvSpPr>
          <p:spPr>
            <a:xfrm>
              <a:off x="5715164" y="3714509"/>
              <a:ext cx="6893" cy="10087"/>
            </a:xfrm>
            <a:custGeom>
              <a:avLst/>
              <a:gdLst/>
              <a:ahLst/>
              <a:cxnLst/>
              <a:rect l="l" t="t" r="r" b="b"/>
              <a:pathLst>
                <a:path w="11029" h="16139" extrusionOk="0">
                  <a:moveTo>
                    <a:pt x="2727" y="11824"/>
                  </a:moveTo>
                  <a:cubicBezTo>
                    <a:pt x="2727" y="13227"/>
                    <a:pt x="3876" y="14375"/>
                    <a:pt x="5282" y="14375"/>
                  </a:cubicBezTo>
                  <a:cubicBezTo>
                    <a:pt x="7197" y="14375"/>
                    <a:pt x="8315" y="12621"/>
                    <a:pt x="8634" y="10229"/>
                  </a:cubicBezTo>
                  <a:cubicBezTo>
                    <a:pt x="8953" y="7838"/>
                    <a:pt x="8634" y="9114"/>
                    <a:pt x="8634" y="8476"/>
                  </a:cubicBezTo>
                  <a:lnTo>
                    <a:pt x="8634" y="8476"/>
                  </a:lnTo>
                  <a:cubicBezTo>
                    <a:pt x="6798" y="10500"/>
                    <a:pt x="3669" y="10660"/>
                    <a:pt x="1641" y="8827"/>
                  </a:cubicBezTo>
                  <a:cubicBezTo>
                    <a:pt x="635" y="7918"/>
                    <a:pt x="45" y="6643"/>
                    <a:pt x="12" y="5287"/>
                  </a:cubicBezTo>
                  <a:cubicBezTo>
                    <a:pt x="-179" y="2561"/>
                    <a:pt x="1880" y="202"/>
                    <a:pt x="4611" y="11"/>
                  </a:cubicBezTo>
                  <a:cubicBezTo>
                    <a:pt x="4882" y="-5"/>
                    <a:pt x="5169" y="-5"/>
                    <a:pt x="5441" y="26"/>
                  </a:cubicBezTo>
                  <a:cubicBezTo>
                    <a:pt x="9113" y="26"/>
                    <a:pt x="11029" y="2577"/>
                    <a:pt x="11029" y="7519"/>
                  </a:cubicBezTo>
                  <a:cubicBezTo>
                    <a:pt x="11029" y="12461"/>
                    <a:pt x="9113" y="16128"/>
                    <a:pt x="5122" y="16128"/>
                  </a:cubicBezTo>
                  <a:cubicBezTo>
                    <a:pt x="2567" y="16303"/>
                    <a:pt x="364" y="14390"/>
                    <a:pt x="172" y="11840"/>
                  </a:cubicBezTo>
                  <a:cubicBezTo>
                    <a:pt x="172" y="11840"/>
                    <a:pt x="172" y="11824"/>
                    <a:pt x="172" y="11824"/>
                  </a:cubicBezTo>
                  <a:close/>
                  <a:moveTo>
                    <a:pt x="2727" y="5128"/>
                  </a:moveTo>
                  <a:cubicBezTo>
                    <a:pt x="2631" y="6882"/>
                    <a:pt x="3988" y="8380"/>
                    <a:pt x="5760" y="8476"/>
                  </a:cubicBezTo>
                  <a:cubicBezTo>
                    <a:pt x="5760" y="8476"/>
                    <a:pt x="5760" y="8476"/>
                    <a:pt x="5760" y="8476"/>
                  </a:cubicBezTo>
                  <a:cubicBezTo>
                    <a:pt x="7437" y="8571"/>
                    <a:pt x="8874" y="7296"/>
                    <a:pt x="8970" y="5622"/>
                  </a:cubicBezTo>
                  <a:cubicBezTo>
                    <a:pt x="8970" y="5463"/>
                    <a:pt x="8970" y="5287"/>
                    <a:pt x="8953" y="5128"/>
                  </a:cubicBezTo>
                  <a:cubicBezTo>
                    <a:pt x="9049" y="3454"/>
                    <a:pt x="7756" y="2035"/>
                    <a:pt x="6096" y="1940"/>
                  </a:cubicBezTo>
                  <a:cubicBezTo>
                    <a:pt x="5984" y="1940"/>
                    <a:pt x="5872" y="1940"/>
                    <a:pt x="5760" y="1940"/>
                  </a:cubicBezTo>
                  <a:cubicBezTo>
                    <a:pt x="4084" y="1844"/>
                    <a:pt x="2663" y="3135"/>
                    <a:pt x="2567" y="4793"/>
                  </a:cubicBezTo>
                  <a:cubicBezTo>
                    <a:pt x="2567" y="4905"/>
                    <a:pt x="2567" y="5016"/>
                    <a:pt x="2567" y="5128"/>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46" name="Google Shape;746;g1959ef893c8_0_1487"/>
            <p:cNvSpPr/>
            <p:nvPr/>
          </p:nvSpPr>
          <p:spPr>
            <a:xfrm>
              <a:off x="5723650" y="3714518"/>
              <a:ext cx="6793" cy="10078"/>
            </a:xfrm>
            <a:custGeom>
              <a:avLst/>
              <a:gdLst/>
              <a:ahLst/>
              <a:cxnLst/>
              <a:rect l="l" t="t" r="r" b="b"/>
              <a:pathLst>
                <a:path w="10869" h="16124" extrusionOk="0">
                  <a:moveTo>
                    <a:pt x="8143" y="4316"/>
                  </a:moveTo>
                  <a:cubicBezTo>
                    <a:pt x="8063" y="2976"/>
                    <a:pt x="6945" y="1924"/>
                    <a:pt x="5588" y="1924"/>
                  </a:cubicBezTo>
                  <a:cubicBezTo>
                    <a:pt x="3672" y="1924"/>
                    <a:pt x="2555" y="3678"/>
                    <a:pt x="2235" y="6069"/>
                  </a:cubicBezTo>
                  <a:cubicBezTo>
                    <a:pt x="2140" y="6643"/>
                    <a:pt x="2140" y="7249"/>
                    <a:pt x="2235" y="7823"/>
                  </a:cubicBezTo>
                  <a:cubicBezTo>
                    <a:pt x="3065" y="6532"/>
                    <a:pt x="4534" y="5782"/>
                    <a:pt x="6067" y="5910"/>
                  </a:cubicBezTo>
                  <a:cubicBezTo>
                    <a:pt x="8622" y="5814"/>
                    <a:pt x="10777" y="7807"/>
                    <a:pt x="10857" y="10358"/>
                  </a:cubicBezTo>
                  <a:cubicBezTo>
                    <a:pt x="10873" y="10517"/>
                    <a:pt x="10873" y="10692"/>
                    <a:pt x="10857" y="10852"/>
                  </a:cubicBezTo>
                  <a:cubicBezTo>
                    <a:pt x="11033" y="13578"/>
                    <a:pt x="8973" y="15938"/>
                    <a:pt x="6243" y="16113"/>
                  </a:cubicBezTo>
                  <a:cubicBezTo>
                    <a:pt x="6035" y="16129"/>
                    <a:pt x="5812" y="16129"/>
                    <a:pt x="5588" y="16113"/>
                  </a:cubicBezTo>
                  <a:cubicBezTo>
                    <a:pt x="1756" y="16113"/>
                    <a:pt x="0" y="13562"/>
                    <a:pt x="0" y="8779"/>
                  </a:cubicBezTo>
                  <a:cubicBezTo>
                    <a:pt x="0" y="3997"/>
                    <a:pt x="1756" y="11"/>
                    <a:pt x="5748" y="11"/>
                  </a:cubicBezTo>
                  <a:cubicBezTo>
                    <a:pt x="8302" y="-164"/>
                    <a:pt x="10506" y="1749"/>
                    <a:pt x="10698" y="4300"/>
                  </a:cubicBezTo>
                  <a:cubicBezTo>
                    <a:pt x="10698" y="4300"/>
                    <a:pt x="10698" y="4316"/>
                    <a:pt x="10698" y="4316"/>
                  </a:cubicBezTo>
                  <a:close/>
                  <a:moveTo>
                    <a:pt x="2235" y="11011"/>
                  </a:moveTo>
                  <a:cubicBezTo>
                    <a:pt x="2411" y="12669"/>
                    <a:pt x="3912" y="13881"/>
                    <a:pt x="5572" y="13706"/>
                  </a:cubicBezTo>
                  <a:cubicBezTo>
                    <a:pt x="7233" y="13530"/>
                    <a:pt x="8446" y="12032"/>
                    <a:pt x="8271" y="10374"/>
                  </a:cubicBezTo>
                  <a:cubicBezTo>
                    <a:pt x="8111" y="8843"/>
                    <a:pt x="6818" y="7679"/>
                    <a:pt x="5269" y="7663"/>
                  </a:cubicBezTo>
                  <a:cubicBezTo>
                    <a:pt x="3688" y="7552"/>
                    <a:pt x="2315" y="8748"/>
                    <a:pt x="2203" y="10326"/>
                  </a:cubicBezTo>
                  <a:cubicBezTo>
                    <a:pt x="2187" y="10549"/>
                    <a:pt x="2203" y="10788"/>
                    <a:pt x="2235" y="11011"/>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47" name="Google Shape;747;g1959ef893c8_0_1487"/>
            <p:cNvSpPr/>
            <p:nvPr/>
          </p:nvSpPr>
          <p:spPr>
            <a:xfrm>
              <a:off x="5732023" y="3714525"/>
              <a:ext cx="6794" cy="10063"/>
            </a:xfrm>
            <a:custGeom>
              <a:avLst/>
              <a:gdLst/>
              <a:ahLst/>
              <a:cxnLst/>
              <a:rect l="l" t="t" r="r" b="b"/>
              <a:pathLst>
                <a:path w="10871" h="16101" extrusionOk="0">
                  <a:moveTo>
                    <a:pt x="3042" y="7493"/>
                  </a:moveTo>
                  <a:cubicBezTo>
                    <a:pt x="1637" y="6903"/>
                    <a:pt x="759" y="5500"/>
                    <a:pt x="807" y="3986"/>
                  </a:cubicBezTo>
                  <a:cubicBezTo>
                    <a:pt x="807" y="1754"/>
                    <a:pt x="2404" y="0"/>
                    <a:pt x="5437" y="0"/>
                  </a:cubicBezTo>
                  <a:cubicBezTo>
                    <a:pt x="8471" y="0"/>
                    <a:pt x="10228" y="1754"/>
                    <a:pt x="10228" y="3986"/>
                  </a:cubicBezTo>
                  <a:cubicBezTo>
                    <a:pt x="10275" y="5500"/>
                    <a:pt x="9397" y="6903"/>
                    <a:pt x="7992" y="7493"/>
                  </a:cubicBezTo>
                  <a:lnTo>
                    <a:pt x="7992" y="7493"/>
                  </a:lnTo>
                  <a:cubicBezTo>
                    <a:pt x="9780" y="8067"/>
                    <a:pt x="10962" y="9773"/>
                    <a:pt x="10866" y="11638"/>
                  </a:cubicBezTo>
                  <a:cubicBezTo>
                    <a:pt x="10866" y="14348"/>
                    <a:pt x="8950" y="16102"/>
                    <a:pt x="5437" y="16102"/>
                  </a:cubicBezTo>
                  <a:cubicBezTo>
                    <a:pt x="1925" y="16102"/>
                    <a:pt x="9" y="14348"/>
                    <a:pt x="9" y="11638"/>
                  </a:cubicBezTo>
                  <a:cubicBezTo>
                    <a:pt x="-119" y="9709"/>
                    <a:pt x="1158" y="7955"/>
                    <a:pt x="3042" y="7493"/>
                  </a:cubicBezTo>
                  <a:close/>
                  <a:moveTo>
                    <a:pt x="3042" y="11478"/>
                  </a:moveTo>
                  <a:cubicBezTo>
                    <a:pt x="3026" y="12977"/>
                    <a:pt x="4240" y="14205"/>
                    <a:pt x="5741" y="14205"/>
                  </a:cubicBezTo>
                  <a:cubicBezTo>
                    <a:pt x="5852" y="14205"/>
                    <a:pt x="5965" y="14205"/>
                    <a:pt x="6076" y="14189"/>
                  </a:cubicBezTo>
                  <a:cubicBezTo>
                    <a:pt x="8152" y="14189"/>
                    <a:pt x="9270" y="13073"/>
                    <a:pt x="9270" y="11478"/>
                  </a:cubicBezTo>
                  <a:cubicBezTo>
                    <a:pt x="9285" y="9900"/>
                    <a:pt x="8008" y="8609"/>
                    <a:pt x="6411" y="8593"/>
                  </a:cubicBezTo>
                  <a:cubicBezTo>
                    <a:pt x="6300" y="8593"/>
                    <a:pt x="6188" y="8593"/>
                    <a:pt x="6076" y="8609"/>
                  </a:cubicBezTo>
                  <a:cubicBezTo>
                    <a:pt x="4911" y="7668"/>
                    <a:pt x="3202" y="7844"/>
                    <a:pt x="2260" y="9007"/>
                  </a:cubicBezTo>
                  <a:cubicBezTo>
                    <a:pt x="1701" y="9709"/>
                    <a:pt x="1510" y="10634"/>
                    <a:pt x="1765" y="11478"/>
                  </a:cubicBezTo>
                  <a:close/>
                  <a:moveTo>
                    <a:pt x="3042" y="4304"/>
                  </a:moveTo>
                  <a:cubicBezTo>
                    <a:pt x="3042" y="5532"/>
                    <a:pt x="4033" y="6536"/>
                    <a:pt x="5278" y="6536"/>
                  </a:cubicBezTo>
                  <a:cubicBezTo>
                    <a:pt x="5326" y="6536"/>
                    <a:pt x="5390" y="6536"/>
                    <a:pt x="5437" y="6536"/>
                  </a:cubicBezTo>
                  <a:cubicBezTo>
                    <a:pt x="6667" y="6536"/>
                    <a:pt x="7673" y="5532"/>
                    <a:pt x="7673" y="4304"/>
                  </a:cubicBezTo>
                  <a:cubicBezTo>
                    <a:pt x="7673" y="3077"/>
                    <a:pt x="6667" y="2073"/>
                    <a:pt x="5437" y="2073"/>
                  </a:cubicBezTo>
                  <a:cubicBezTo>
                    <a:pt x="4208" y="1977"/>
                    <a:pt x="3138" y="2917"/>
                    <a:pt x="3042" y="4145"/>
                  </a:cubicBezTo>
                  <a:cubicBezTo>
                    <a:pt x="3042" y="4193"/>
                    <a:pt x="3042" y="4257"/>
                    <a:pt x="3042" y="4304"/>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48" name="Google Shape;748;g1959ef893c8_0_1487"/>
            <p:cNvSpPr/>
            <p:nvPr/>
          </p:nvSpPr>
          <p:spPr>
            <a:xfrm>
              <a:off x="5739509" y="3714725"/>
              <a:ext cx="6087" cy="9665"/>
            </a:xfrm>
            <a:custGeom>
              <a:avLst/>
              <a:gdLst/>
              <a:ahLst/>
              <a:cxnLst/>
              <a:rect l="l" t="t" r="r" b="b"/>
              <a:pathLst>
                <a:path w="9739" h="15464" extrusionOk="0">
                  <a:moveTo>
                    <a:pt x="1278" y="15464"/>
                  </a:moveTo>
                  <a:cubicBezTo>
                    <a:pt x="2236" y="12913"/>
                    <a:pt x="3513" y="10522"/>
                    <a:pt x="4630" y="7971"/>
                  </a:cubicBezTo>
                  <a:cubicBezTo>
                    <a:pt x="5429" y="5930"/>
                    <a:pt x="6386" y="3954"/>
                    <a:pt x="7504" y="2073"/>
                  </a:cubicBezTo>
                  <a:lnTo>
                    <a:pt x="0" y="2073"/>
                  </a:lnTo>
                  <a:lnTo>
                    <a:pt x="0" y="0"/>
                  </a:lnTo>
                  <a:lnTo>
                    <a:pt x="9740" y="0"/>
                  </a:lnTo>
                  <a:lnTo>
                    <a:pt x="9740" y="1913"/>
                  </a:lnTo>
                  <a:lnTo>
                    <a:pt x="9740" y="3029"/>
                  </a:lnTo>
                  <a:cubicBezTo>
                    <a:pt x="7823" y="6855"/>
                    <a:pt x="5748" y="11638"/>
                    <a:pt x="4311" y="15464"/>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49" name="Google Shape;749;g1959ef893c8_0_1487"/>
            <p:cNvSpPr/>
            <p:nvPr/>
          </p:nvSpPr>
          <p:spPr>
            <a:xfrm>
              <a:off x="5746591" y="3714518"/>
              <a:ext cx="6893" cy="10078"/>
            </a:xfrm>
            <a:custGeom>
              <a:avLst/>
              <a:gdLst/>
              <a:ahLst/>
              <a:cxnLst/>
              <a:rect l="l" t="t" r="r" b="b"/>
              <a:pathLst>
                <a:path w="11028" h="16124" extrusionOk="0">
                  <a:moveTo>
                    <a:pt x="8143" y="4316"/>
                  </a:moveTo>
                  <a:cubicBezTo>
                    <a:pt x="8143" y="2992"/>
                    <a:pt x="7073" y="1924"/>
                    <a:pt x="5748" y="1924"/>
                  </a:cubicBezTo>
                  <a:cubicBezTo>
                    <a:pt x="5700" y="1924"/>
                    <a:pt x="5636" y="1924"/>
                    <a:pt x="5588" y="1924"/>
                  </a:cubicBezTo>
                  <a:cubicBezTo>
                    <a:pt x="3672" y="1924"/>
                    <a:pt x="2555" y="3678"/>
                    <a:pt x="2236" y="6069"/>
                  </a:cubicBezTo>
                  <a:cubicBezTo>
                    <a:pt x="2156" y="6643"/>
                    <a:pt x="2156" y="7249"/>
                    <a:pt x="2236" y="7823"/>
                  </a:cubicBezTo>
                  <a:cubicBezTo>
                    <a:pt x="3066" y="6532"/>
                    <a:pt x="4534" y="5782"/>
                    <a:pt x="6067" y="5910"/>
                  </a:cubicBezTo>
                  <a:cubicBezTo>
                    <a:pt x="8622" y="5735"/>
                    <a:pt x="10841" y="7648"/>
                    <a:pt x="11017" y="10198"/>
                  </a:cubicBezTo>
                  <a:cubicBezTo>
                    <a:pt x="11033" y="10406"/>
                    <a:pt x="11033" y="10629"/>
                    <a:pt x="11017" y="10852"/>
                  </a:cubicBezTo>
                  <a:cubicBezTo>
                    <a:pt x="11113" y="13674"/>
                    <a:pt x="8893" y="16033"/>
                    <a:pt x="6083" y="16113"/>
                  </a:cubicBezTo>
                  <a:cubicBezTo>
                    <a:pt x="5924" y="16129"/>
                    <a:pt x="5748" y="16129"/>
                    <a:pt x="5588" y="16113"/>
                  </a:cubicBezTo>
                  <a:cubicBezTo>
                    <a:pt x="1757" y="16113"/>
                    <a:pt x="0" y="13562"/>
                    <a:pt x="0" y="8779"/>
                  </a:cubicBezTo>
                  <a:cubicBezTo>
                    <a:pt x="0" y="3997"/>
                    <a:pt x="1757" y="11"/>
                    <a:pt x="5748" y="11"/>
                  </a:cubicBezTo>
                  <a:cubicBezTo>
                    <a:pt x="8303" y="-164"/>
                    <a:pt x="10506" y="1749"/>
                    <a:pt x="10698" y="4300"/>
                  </a:cubicBezTo>
                  <a:cubicBezTo>
                    <a:pt x="10698" y="4300"/>
                    <a:pt x="10698" y="4316"/>
                    <a:pt x="10698" y="4316"/>
                  </a:cubicBezTo>
                  <a:close/>
                  <a:moveTo>
                    <a:pt x="2236" y="11011"/>
                  </a:moveTo>
                  <a:cubicBezTo>
                    <a:pt x="2411" y="12669"/>
                    <a:pt x="3912" y="13881"/>
                    <a:pt x="5572" y="13706"/>
                  </a:cubicBezTo>
                  <a:cubicBezTo>
                    <a:pt x="7233" y="13530"/>
                    <a:pt x="8447" y="12032"/>
                    <a:pt x="8271" y="10374"/>
                  </a:cubicBezTo>
                  <a:cubicBezTo>
                    <a:pt x="8111" y="8843"/>
                    <a:pt x="6818" y="7679"/>
                    <a:pt x="5269" y="7663"/>
                  </a:cubicBezTo>
                  <a:cubicBezTo>
                    <a:pt x="3689" y="7552"/>
                    <a:pt x="2315" y="8748"/>
                    <a:pt x="2203" y="10326"/>
                  </a:cubicBezTo>
                  <a:cubicBezTo>
                    <a:pt x="2188" y="10549"/>
                    <a:pt x="2203" y="10788"/>
                    <a:pt x="2236" y="11011"/>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50" name="Google Shape;750;g1959ef893c8_0_1487"/>
            <p:cNvSpPr/>
            <p:nvPr/>
          </p:nvSpPr>
          <p:spPr>
            <a:xfrm>
              <a:off x="5768036" y="3714725"/>
              <a:ext cx="3692" cy="9964"/>
            </a:xfrm>
            <a:custGeom>
              <a:avLst/>
              <a:gdLst/>
              <a:ahLst/>
              <a:cxnLst/>
              <a:rect l="l" t="t" r="r" b="b"/>
              <a:pathLst>
                <a:path w="5907" h="15942" extrusionOk="0">
                  <a:moveTo>
                    <a:pt x="3672" y="5739"/>
                  </a:moveTo>
                  <a:lnTo>
                    <a:pt x="3672" y="4145"/>
                  </a:lnTo>
                  <a:lnTo>
                    <a:pt x="0" y="4145"/>
                  </a:lnTo>
                  <a:lnTo>
                    <a:pt x="0" y="2551"/>
                  </a:lnTo>
                  <a:cubicBezTo>
                    <a:pt x="2714" y="2551"/>
                    <a:pt x="3832" y="2551"/>
                    <a:pt x="3992" y="0"/>
                  </a:cubicBezTo>
                  <a:lnTo>
                    <a:pt x="5907" y="0"/>
                  </a:lnTo>
                  <a:lnTo>
                    <a:pt x="5907" y="15942"/>
                  </a:lnTo>
                  <a:lnTo>
                    <a:pt x="3672" y="15942"/>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51" name="Google Shape;751;g1959ef893c8_0_1487"/>
            <p:cNvSpPr/>
            <p:nvPr/>
          </p:nvSpPr>
          <p:spPr>
            <a:xfrm>
              <a:off x="5773821" y="3714625"/>
              <a:ext cx="11476" cy="10063"/>
            </a:xfrm>
            <a:custGeom>
              <a:avLst/>
              <a:gdLst/>
              <a:ahLst/>
              <a:cxnLst/>
              <a:rect l="l" t="t" r="r" b="b"/>
              <a:pathLst>
                <a:path w="18361" h="16101" extrusionOk="0">
                  <a:moveTo>
                    <a:pt x="0" y="4145"/>
                  </a:moveTo>
                  <a:cubicBezTo>
                    <a:pt x="0" y="1594"/>
                    <a:pt x="1277" y="0"/>
                    <a:pt x="3672" y="0"/>
                  </a:cubicBezTo>
                  <a:cubicBezTo>
                    <a:pt x="6067" y="0"/>
                    <a:pt x="7185" y="1594"/>
                    <a:pt x="7185" y="4304"/>
                  </a:cubicBezTo>
                  <a:cubicBezTo>
                    <a:pt x="7185" y="7014"/>
                    <a:pt x="6067" y="8449"/>
                    <a:pt x="3672" y="8449"/>
                  </a:cubicBezTo>
                  <a:cubicBezTo>
                    <a:pt x="1277" y="8449"/>
                    <a:pt x="0" y="6855"/>
                    <a:pt x="0" y="4145"/>
                  </a:cubicBezTo>
                  <a:close/>
                  <a:moveTo>
                    <a:pt x="3672" y="7174"/>
                  </a:moveTo>
                  <a:cubicBezTo>
                    <a:pt x="4950" y="7174"/>
                    <a:pt x="5429" y="5899"/>
                    <a:pt x="5429" y="4304"/>
                  </a:cubicBezTo>
                  <a:cubicBezTo>
                    <a:pt x="5429" y="2710"/>
                    <a:pt x="5429" y="1275"/>
                    <a:pt x="3672" y="1275"/>
                  </a:cubicBezTo>
                  <a:cubicBezTo>
                    <a:pt x="1916" y="1275"/>
                    <a:pt x="1756" y="2551"/>
                    <a:pt x="1756" y="4304"/>
                  </a:cubicBezTo>
                  <a:cubicBezTo>
                    <a:pt x="1756" y="6058"/>
                    <a:pt x="1756" y="7174"/>
                    <a:pt x="3193" y="7174"/>
                  </a:cubicBezTo>
                  <a:close/>
                  <a:moveTo>
                    <a:pt x="11336" y="159"/>
                  </a:moveTo>
                  <a:lnTo>
                    <a:pt x="12773" y="159"/>
                  </a:lnTo>
                  <a:lnTo>
                    <a:pt x="6865" y="16102"/>
                  </a:lnTo>
                  <a:lnTo>
                    <a:pt x="5269" y="16102"/>
                  </a:lnTo>
                  <a:close/>
                  <a:moveTo>
                    <a:pt x="11336" y="11638"/>
                  </a:moveTo>
                  <a:cubicBezTo>
                    <a:pt x="11336" y="9087"/>
                    <a:pt x="12454" y="7333"/>
                    <a:pt x="14849" y="7333"/>
                  </a:cubicBezTo>
                  <a:cubicBezTo>
                    <a:pt x="17243" y="7333"/>
                    <a:pt x="18361" y="9087"/>
                    <a:pt x="18361" y="11638"/>
                  </a:cubicBezTo>
                  <a:cubicBezTo>
                    <a:pt x="18361" y="14189"/>
                    <a:pt x="17243" y="15942"/>
                    <a:pt x="14849" y="15942"/>
                  </a:cubicBezTo>
                  <a:cubicBezTo>
                    <a:pt x="12454" y="15942"/>
                    <a:pt x="10538" y="14348"/>
                    <a:pt x="10538" y="11638"/>
                  </a:cubicBezTo>
                  <a:close/>
                  <a:moveTo>
                    <a:pt x="14849" y="14667"/>
                  </a:moveTo>
                  <a:cubicBezTo>
                    <a:pt x="16286" y="14667"/>
                    <a:pt x="16605" y="13391"/>
                    <a:pt x="16605" y="11797"/>
                  </a:cubicBezTo>
                  <a:cubicBezTo>
                    <a:pt x="16605" y="10203"/>
                    <a:pt x="16605" y="8768"/>
                    <a:pt x="14849" y="8768"/>
                  </a:cubicBezTo>
                  <a:cubicBezTo>
                    <a:pt x="13093" y="8768"/>
                    <a:pt x="13093" y="10043"/>
                    <a:pt x="13093" y="11797"/>
                  </a:cubicBezTo>
                  <a:cubicBezTo>
                    <a:pt x="13093" y="13551"/>
                    <a:pt x="12614" y="14667"/>
                    <a:pt x="14051" y="14667"/>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52" name="Google Shape;752;g1959ef893c8_0_1487"/>
            <p:cNvSpPr/>
            <p:nvPr/>
          </p:nvSpPr>
          <p:spPr>
            <a:xfrm>
              <a:off x="5799256" y="3714725"/>
              <a:ext cx="5189" cy="11059"/>
            </a:xfrm>
            <a:custGeom>
              <a:avLst/>
              <a:gdLst/>
              <a:ahLst/>
              <a:cxnLst/>
              <a:rect l="l" t="t" r="r" b="b"/>
              <a:pathLst>
                <a:path w="8302" h="17695" extrusionOk="0">
                  <a:moveTo>
                    <a:pt x="6227" y="0"/>
                  </a:moveTo>
                  <a:lnTo>
                    <a:pt x="8303" y="0"/>
                  </a:lnTo>
                  <a:lnTo>
                    <a:pt x="2076" y="17696"/>
                  </a:lnTo>
                  <a:lnTo>
                    <a:pt x="0" y="17696"/>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53" name="Google Shape;753;g1959ef893c8_0_1487"/>
            <p:cNvSpPr/>
            <p:nvPr/>
          </p:nvSpPr>
          <p:spPr>
            <a:xfrm>
              <a:off x="5805441" y="3717113"/>
              <a:ext cx="3393" cy="7275"/>
            </a:xfrm>
            <a:custGeom>
              <a:avLst/>
              <a:gdLst/>
              <a:ahLst/>
              <a:cxnLst/>
              <a:rect l="l" t="t" r="r" b="b"/>
              <a:pathLst>
                <a:path w="5428" h="11640" extrusionOk="0">
                  <a:moveTo>
                    <a:pt x="2554" y="321"/>
                  </a:moveTo>
                  <a:lnTo>
                    <a:pt x="2554" y="1756"/>
                  </a:lnTo>
                  <a:cubicBezTo>
                    <a:pt x="3065" y="640"/>
                    <a:pt x="4199" y="-46"/>
                    <a:pt x="5429" y="2"/>
                  </a:cubicBezTo>
                  <a:lnTo>
                    <a:pt x="5429" y="2"/>
                  </a:lnTo>
                  <a:lnTo>
                    <a:pt x="5429" y="2075"/>
                  </a:lnTo>
                  <a:lnTo>
                    <a:pt x="4630" y="2075"/>
                  </a:lnTo>
                  <a:cubicBezTo>
                    <a:pt x="2714" y="2075"/>
                    <a:pt x="2235" y="3509"/>
                    <a:pt x="2235" y="5742"/>
                  </a:cubicBezTo>
                  <a:lnTo>
                    <a:pt x="2235" y="11640"/>
                  </a:lnTo>
                  <a:lnTo>
                    <a:pt x="0" y="11640"/>
                  </a:lnTo>
                  <a:lnTo>
                    <a:pt x="0" y="321"/>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54" name="Google Shape;754;g1959ef893c8_0_1487"/>
            <p:cNvSpPr/>
            <p:nvPr/>
          </p:nvSpPr>
          <p:spPr>
            <a:xfrm>
              <a:off x="5810328" y="3717314"/>
              <a:ext cx="5987" cy="7276"/>
            </a:xfrm>
            <a:custGeom>
              <a:avLst/>
              <a:gdLst/>
              <a:ahLst/>
              <a:cxnLst/>
              <a:rect l="l" t="t" r="r" b="b"/>
              <a:pathLst>
                <a:path w="9579" h="11641" extrusionOk="0">
                  <a:moveTo>
                    <a:pt x="7504" y="9725"/>
                  </a:moveTo>
                  <a:cubicBezTo>
                    <a:pt x="6706" y="10968"/>
                    <a:pt x="5317" y="11702"/>
                    <a:pt x="3832" y="11638"/>
                  </a:cubicBezTo>
                  <a:cubicBezTo>
                    <a:pt x="1277" y="11638"/>
                    <a:pt x="0" y="10044"/>
                    <a:pt x="0" y="7015"/>
                  </a:cubicBezTo>
                  <a:lnTo>
                    <a:pt x="0" y="0"/>
                  </a:lnTo>
                  <a:lnTo>
                    <a:pt x="2076" y="0"/>
                  </a:lnTo>
                  <a:lnTo>
                    <a:pt x="2076" y="6217"/>
                  </a:lnTo>
                  <a:cubicBezTo>
                    <a:pt x="2076" y="8449"/>
                    <a:pt x="2076" y="9884"/>
                    <a:pt x="4630" y="9884"/>
                  </a:cubicBezTo>
                  <a:cubicBezTo>
                    <a:pt x="7185" y="9884"/>
                    <a:pt x="7344" y="7652"/>
                    <a:pt x="7344" y="5261"/>
                  </a:cubicBezTo>
                  <a:lnTo>
                    <a:pt x="7344" y="0"/>
                  </a:lnTo>
                  <a:lnTo>
                    <a:pt x="9580" y="0"/>
                  </a:lnTo>
                  <a:lnTo>
                    <a:pt x="9580" y="11319"/>
                  </a:lnTo>
                  <a:lnTo>
                    <a:pt x="7504" y="11319"/>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55" name="Google Shape;755;g1959ef893c8_0_1487"/>
            <p:cNvSpPr/>
            <p:nvPr/>
          </p:nvSpPr>
          <p:spPr>
            <a:xfrm>
              <a:off x="5818307" y="3717105"/>
              <a:ext cx="6087" cy="7282"/>
            </a:xfrm>
            <a:custGeom>
              <a:avLst/>
              <a:gdLst/>
              <a:ahLst/>
              <a:cxnLst/>
              <a:rect l="l" t="t" r="r" b="b"/>
              <a:pathLst>
                <a:path w="9739" h="11652" extrusionOk="0">
                  <a:moveTo>
                    <a:pt x="2076" y="1927"/>
                  </a:moveTo>
                  <a:cubicBezTo>
                    <a:pt x="2826" y="620"/>
                    <a:pt x="4247" y="-113"/>
                    <a:pt x="5748" y="14"/>
                  </a:cubicBezTo>
                  <a:cubicBezTo>
                    <a:pt x="8303" y="14"/>
                    <a:pt x="9740" y="1768"/>
                    <a:pt x="9740" y="4637"/>
                  </a:cubicBezTo>
                  <a:lnTo>
                    <a:pt x="9740" y="11652"/>
                  </a:lnTo>
                  <a:lnTo>
                    <a:pt x="7504" y="11652"/>
                  </a:lnTo>
                  <a:lnTo>
                    <a:pt x="7504" y="5594"/>
                  </a:lnTo>
                  <a:cubicBezTo>
                    <a:pt x="7504" y="3362"/>
                    <a:pt x="6706" y="1927"/>
                    <a:pt x="4950" y="1927"/>
                  </a:cubicBezTo>
                  <a:cubicBezTo>
                    <a:pt x="3369" y="2007"/>
                    <a:pt x="2140" y="3346"/>
                    <a:pt x="2219" y="4940"/>
                  </a:cubicBezTo>
                  <a:cubicBezTo>
                    <a:pt x="2219" y="4988"/>
                    <a:pt x="2236" y="5052"/>
                    <a:pt x="2236" y="5116"/>
                  </a:cubicBezTo>
                  <a:lnTo>
                    <a:pt x="2236" y="11652"/>
                  </a:lnTo>
                  <a:lnTo>
                    <a:pt x="0" y="11652"/>
                  </a:lnTo>
                  <a:lnTo>
                    <a:pt x="0" y="333"/>
                  </a:lnTo>
                  <a:lnTo>
                    <a:pt x="2076" y="333"/>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56" name="Google Shape;756;g1959ef893c8_0_1487"/>
            <p:cNvSpPr/>
            <p:nvPr/>
          </p:nvSpPr>
          <p:spPr>
            <a:xfrm>
              <a:off x="5486757" y="3731954"/>
              <a:ext cx="3692" cy="9964"/>
            </a:xfrm>
            <a:custGeom>
              <a:avLst/>
              <a:gdLst/>
              <a:ahLst/>
              <a:cxnLst/>
              <a:rect l="l" t="t" r="r" b="b"/>
              <a:pathLst>
                <a:path w="5907" h="15942" extrusionOk="0">
                  <a:moveTo>
                    <a:pt x="3672" y="5580"/>
                  </a:moveTo>
                  <a:lnTo>
                    <a:pt x="3672" y="4145"/>
                  </a:lnTo>
                  <a:lnTo>
                    <a:pt x="0" y="4145"/>
                  </a:lnTo>
                  <a:lnTo>
                    <a:pt x="0" y="2391"/>
                  </a:lnTo>
                  <a:cubicBezTo>
                    <a:pt x="2715" y="2391"/>
                    <a:pt x="3832" y="2391"/>
                    <a:pt x="3992" y="0"/>
                  </a:cubicBezTo>
                  <a:lnTo>
                    <a:pt x="5907" y="0"/>
                  </a:lnTo>
                  <a:lnTo>
                    <a:pt x="5907" y="15942"/>
                  </a:lnTo>
                  <a:lnTo>
                    <a:pt x="3672" y="15942"/>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57" name="Google Shape;757;g1959ef893c8_0_1487"/>
            <p:cNvSpPr/>
            <p:nvPr/>
          </p:nvSpPr>
          <p:spPr>
            <a:xfrm>
              <a:off x="5492435" y="3731738"/>
              <a:ext cx="6493" cy="9881"/>
            </a:xfrm>
            <a:custGeom>
              <a:avLst/>
              <a:gdLst/>
              <a:ahLst/>
              <a:cxnLst/>
              <a:rect l="l" t="t" r="r" b="b"/>
              <a:pathLst>
                <a:path w="10388" h="15810" extrusionOk="0">
                  <a:moveTo>
                    <a:pt x="330" y="15810"/>
                  </a:moveTo>
                  <a:lnTo>
                    <a:pt x="330" y="13897"/>
                  </a:lnTo>
                  <a:cubicBezTo>
                    <a:pt x="330" y="13897"/>
                    <a:pt x="330" y="13897"/>
                    <a:pt x="1447" y="12781"/>
                  </a:cubicBezTo>
                  <a:lnTo>
                    <a:pt x="4960" y="9434"/>
                  </a:lnTo>
                  <a:cubicBezTo>
                    <a:pt x="6876" y="7680"/>
                    <a:pt x="7834" y="6404"/>
                    <a:pt x="7834" y="4651"/>
                  </a:cubicBezTo>
                  <a:cubicBezTo>
                    <a:pt x="7930" y="3327"/>
                    <a:pt x="6924" y="2196"/>
                    <a:pt x="5614" y="2100"/>
                  </a:cubicBezTo>
                  <a:cubicBezTo>
                    <a:pt x="5503" y="2100"/>
                    <a:pt x="5391" y="2100"/>
                    <a:pt x="5279" y="2100"/>
                  </a:cubicBezTo>
                  <a:cubicBezTo>
                    <a:pt x="3363" y="2100"/>
                    <a:pt x="2405" y="3216"/>
                    <a:pt x="2405" y="5288"/>
                  </a:cubicBezTo>
                  <a:lnTo>
                    <a:pt x="10" y="5288"/>
                  </a:lnTo>
                  <a:cubicBezTo>
                    <a:pt x="-165" y="2562"/>
                    <a:pt x="1894" y="203"/>
                    <a:pt x="4625" y="27"/>
                  </a:cubicBezTo>
                  <a:cubicBezTo>
                    <a:pt x="4832" y="12"/>
                    <a:pt x="5056" y="12"/>
                    <a:pt x="5279" y="27"/>
                  </a:cubicBezTo>
                  <a:cubicBezTo>
                    <a:pt x="7738" y="-244"/>
                    <a:pt x="9941" y="1526"/>
                    <a:pt x="10213" y="3981"/>
                  </a:cubicBezTo>
                  <a:cubicBezTo>
                    <a:pt x="10229" y="4204"/>
                    <a:pt x="10245" y="4427"/>
                    <a:pt x="10229" y="4651"/>
                  </a:cubicBezTo>
                  <a:cubicBezTo>
                    <a:pt x="9957" y="7234"/>
                    <a:pt x="8553" y="9577"/>
                    <a:pt x="6397" y="11028"/>
                  </a:cubicBezTo>
                  <a:lnTo>
                    <a:pt x="5119" y="11984"/>
                  </a:lnTo>
                  <a:lnTo>
                    <a:pt x="3044" y="13897"/>
                  </a:lnTo>
                  <a:lnTo>
                    <a:pt x="10389" y="13897"/>
                  </a:lnTo>
                  <a:lnTo>
                    <a:pt x="10389" y="15810"/>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58" name="Google Shape;758;g1959ef893c8_0_1487"/>
            <p:cNvSpPr/>
            <p:nvPr/>
          </p:nvSpPr>
          <p:spPr>
            <a:xfrm>
              <a:off x="5500521" y="3734942"/>
              <a:ext cx="1397" cy="6676"/>
            </a:xfrm>
            <a:custGeom>
              <a:avLst/>
              <a:gdLst/>
              <a:ahLst/>
              <a:cxnLst/>
              <a:rect l="l" t="t" r="r" b="b"/>
              <a:pathLst>
                <a:path w="2235" h="10681" extrusionOk="0">
                  <a:moveTo>
                    <a:pt x="0" y="0"/>
                  </a:moveTo>
                  <a:lnTo>
                    <a:pt x="2235" y="0"/>
                  </a:lnTo>
                  <a:lnTo>
                    <a:pt x="2235" y="2551"/>
                  </a:lnTo>
                  <a:lnTo>
                    <a:pt x="0" y="2551"/>
                  </a:lnTo>
                  <a:close/>
                  <a:moveTo>
                    <a:pt x="0" y="8130"/>
                  </a:moveTo>
                  <a:lnTo>
                    <a:pt x="2235" y="8130"/>
                  </a:lnTo>
                  <a:lnTo>
                    <a:pt x="2235" y="10681"/>
                  </a:lnTo>
                  <a:lnTo>
                    <a:pt x="0" y="10681"/>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59" name="Google Shape;759;g1959ef893c8_0_1487"/>
            <p:cNvSpPr/>
            <p:nvPr/>
          </p:nvSpPr>
          <p:spPr>
            <a:xfrm>
              <a:off x="5503214" y="3732452"/>
              <a:ext cx="7398" cy="9871"/>
            </a:xfrm>
            <a:custGeom>
              <a:avLst/>
              <a:gdLst/>
              <a:ahLst/>
              <a:cxnLst/>
              <a:rect l="l" t="t" r="r" b="b"/>
              <a:pathLst>
                <a:path w="11837" h="15794" extrusionOk="0">
                  <a:moveTo>
                    <a:pt x="2076" y="0"/>
                  </a:moveTo>
                  <a:lnTo>
                    <a:pt x="10219" y="0"/>
                  </a:lnTo>
                  <a:lnTo>
                    <a:pt x="10219" y="1913"/>
                  </a:lnTo>
                  <a:lnTo>
                    <a:pt x="3992" y="1913"/>
                  </a:lnTo>
                  <a:lnTo>
                    <a:pt x="3992" y="6217"/>
                  </a:lnTo>
                  <a:cubicBezTo>
                    <a:pt x="4870" y="5580"/>
                    <a:pt x="5940" y="5245"/>
                    <a:pt x="7025" y="5261"/>
                  </a:cubicBezTo>
                  <a:cubicBezTo>
                    <a:pt x="9580" y="5165"/>
                    <a:pt x="11736" y="7142"/>
                    <a:pt x="11831" y="9693"/>
                  </a:cubicBezTo>
                  <a:cubicBezTo>
                    <a:pt x="11847" y="9916"/>
                    <a:pt x="11831" y="10139"/>
                    <a:pt x="11815" y="10362"/>
                  </a:cubicBezTo>
                  <a:cubicBezTo>
                    <a:pt x="11991" y="13168"/>
                    <a:pt x="9867" y="15608"/>
                    <a:pt x="7041" y="15783"/>
                  </a:cubicBezTo>
                  <a:cubicBezTo>
                    <a:pt x="6834" y="15799"/>
                    <a:pt x="6610" y="15799"/>
                    <a:pt x="6386" y="15783"/>
                  </a:cubicBezTo>
                  <a:cubicBezTo>
                    <a:pt x="3656" y="15958"/>
                    <a:pt x="1293" y="13902"/>
                    <a:pt x="1118" y="11176"/>
                  </a:cubicBezTo>
                  <a:cubicBezTo>
                    <a:pt x="1118" y="11176"/>
                    <a:pt x="1118" y="11160"/>
                    <a:pt x="1118" y="11160"/>
                  </a:cubicBezTo>
                  <a:lnTo>
                    <a:pt x="2076" y="11160"/>
                  </a:lnTo>
                  <a:cubicBezTo>
                    <a:pt x="2076" y="12658"/>
                    <a:pt x="3289" y="13870"/>
                    <a:pt x="4790" y="13870"/>
                  </a:cubicBezTo>
                  <a:cubicBezTo>
                    <a:pt x="4838" y="13870"/>
                    <a:pt x="4902" y="13870"/>
                    <a:pt x="4950" y="13870"/>
                  </a:cubicBezTo>
                  <a:cubicBezTo>
                    <a:pt x="6802" y="13870"/>
                    <a:pt x="8303" y="12371"/>
                    <a:pt x="8303" y="10522"/>
                  </a:cubicBezTo>
                  <a:cubicBezTo>
                    <a:pt x="8303" y="8673"/>
                    <a:pt x="6802" y="7174"/>
                    <a:pt x="4950" y="7174"/>
                  </a:cubicBezTo>
                  <a:cubicBezTo>
                    <a:pt x="3800" y="7078"/>
                    <a:pt x="2715" y="7716"/>
                    <a:pt x="2236" y="8768"/>
                  </a:cubicBezTo>
                  <a:lnTo>
                    <a:pt x="0" y="8768"/>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60" name="Google Shape;760;g1959ef893c8_0_1487"/>
            <p:cNvSpPr/>
            <p:nvPr/>
          </p:nvSpPr>
          <p:spPr>
            <a:xfrm>
              <a:off x="5511394" y="3731748"/>
              <a:ext cx="6899" cy="10078"/>
            </a:xfrm>
            <a:custGeom>
              <a:avLst/>
              <a:gdLst/>
              <a:ahLst/>
              <a:cxnLst/>
              <a:rect l="l" t="t" r="r" b="b"/>
              <a:pathLst>
                <a:path w="11039" h="16124" extrusionOk="0">
                  <a:moveTo>
                    <a:pt x="8143" y="4316"/>
                  </a:moveTo>
                  <a:cubicBezTo>
                    <a:pt x="8063" y="2976"/>
                    <a:pt x="6945" y="1924"/>
                    <a:pt x="5588" y="1924"/>
                  </a:cubicBezTo>
                  <a:cubicBezTo>
                    <a:pt x="3672" y="1924"/>
                    <a:pt x="2555" y="3518"/>
                    <a:pt x="2235" y="5910"/>
                  </a:cubicBezTo>
                  <a:cubicBezTo>
                    <a:pt x="1916" y="8301"/>
                    <a:pt x="2235" y="7185"/>
                    <a:pt x="2235" y="7823"/>
                  </a:cubicBezTo>
                  <a:cubicBezTo>
                    <a:pt x="3065" y="6436"/>
                    <a:pt x="4614" y="5639"/>
                    <a:pt x="6227" y="5750"/>
                  </a:cubicBezTo>
                  <a:cubicBezTo>
                    <a:pt x="8781" y="5655"/>
                    <a:pt x="10937" y="7632"/>
                    <a:pt x="11033" y="10182"/>
                  </a:cubicBezTo>
                  <a:cubicBezTo>
                    <a:pt x="11049" y="10406"/>
                    <a:pt x="11033" y="10629"/>
                    <a:pt x="11017" y="10852"/>
                  </a:cubicBezTo>
                  <a:cubicBezTo>
                    <a:pt x="11112" y="13674"/>
                    <a:pt x="8893" y="16033"/>
                    <a:pt x="6083" y="16113"/>
                  </a:cubicBezTo>
                  <a:cubicBezTo>
                    <a:pt x="5924" y="16129"/>
                    <a:pt x="5748" y="16129"/>
                    <a:pt x="5588" y="16113"/>
                  </a:cubicBezTo>
                  <a:cubicBezTo>
                    <a:pt x="1916" y="16113"/>
                    <a:pt x="0" y="13562"/>
                    <a:pt x="0" y="8620"/>
                  </a:cubicBezTo>
                  <a:cubicBezTo>
                    <a:pt x="0" y="3678"/>
                    <a:pt x="1916" y="11"/>
                    <a:pt x="5907" y="11"/>
                  </a:cubicBezTo>
                  <a:cubicBezTo>
                    <a:pt x="8462" y="-164"/>
                    <a:pt x="10666" y="1749"/>
                    <a:pt x="10857" y="4300"/>
                  </a:cubicBezTo>
                  <a:cubicBezTo>
                    <a:pt x="10857" y="4300"/>
                    <a:pt x="10857" y="4316"/>
                    <a:pt x="10857" y="4316"/>
                  </a:cubicBezTo>
                  <a:close/>
                  <a:moveTo>
                    <a:pt x="2235" y="11011"/>
                  </a:moveTo>
                  <a:cubicBezTo>
                    <a:pt x="2235" y="12685"/>
                    <a:pt x="3593" y="14040"/>
                    <a:pt x="5269" y="14040"/>
                  </a:cubicBezTo>
                  <a:cubicBezTo>
                    <a:pt x="6945" y="14040"/>
                    <a:pt x="8302" y="12685"/>
                    <a:pt x="8302" y="11011"/>
                  </a:cubicBezTo>
                  <a:cubicBezTo>
                    <a:pt x="8302" y="9337"/>
                    <a:pt x="6945" y="7982"/>
                    <a:pt x="5269" y="7982"/>
                  </a:cubicBezTo>
                  <a:cubicBezTo>
                    <a:pt x="3593" y="7982"/>
                    <a:pt x="2235" y="9337"/>
                    <a:pt x="2235" y="11011"/>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61" name="Google Shape;761;g1959ef893c8_0_1487"/>
            <p:cNvSpPr/>
            <p:nvPr/>
          </p:nvSpPr>
          <p:spPr>
            <a:xfrm>
              <a:off x="5519572" y="3734942"/>
              <a:ext cx="1496" cy="6676"/>
            </a:xfrm>
            <a:custGeom>
              <a:avLst/>
              <a:gdLst/>
              <a:ahLst/>
              <a:cxnLst/>
              <a:rect l="l" t="t" r="r" b="b"/>
              <a:pathLst>
                <a:path w="2394" h="10681" extrusionOk="0">
                  <a:moveTo>
                    <a:pt x="0" y="0"/>
                  </a:moveTo>
                  <a:lnTo>
                    <a:pt x="2395" y="0"/>
                  </a:lnTo>
                  <a:lnTo>
                    <a:pt x="2395" y="2551"/>
                  </a:lnTo>
                  <a:lnTo>
                    <a:pt x="0" y="2551"/>
                  </a:lnTo>
                  <a:close/>
                  <a:moveTo>
                    <a:pt x="0" y="8130"/>
                  </a:moveTo>
                  <a:lnTo>
                    <a:pt x="2395" y="8130"/>
                  </a:lnTo>
                  <a:lnTo>
                    <a:pt x="2395" y="10681"/>
                  </a:lnTo>
                  <a:lnTo>
                    <a:pt x="0" y="10681"/>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62" name="Google Shape;762;g1959ef893c8_0_1487"/>
            <p:cNvSpPr/>
            <p:nvPr/>
          </p:nvSpPr>
          <p:spPr>
            <a:xfrm>
              <a:off x="5522764" y="3732452"/>
              <a:ext cx="6693" cy="9880"/>
            </a:xfrm>
            <a:custGeom>
              <a:avLst/>
              <a:gdLst/>
              <a:ahLst/>
              <a:cxnLst/>
              <a:rect l="l" t="t" r="r" b="b"/>
              <a:pathLst>
                <a:path w="10709" h="15808" extrusionOk="0">
                  <a:moveTo>
                    <a:pt x="958" y="0"/>
                  </a:moveTo>
                  <a:lnTo>
                    <a:pt x="9101" y="0"/>
                  </a:lnTo>
                  <a:lnTo>
                    <a:pt x="9101" y="1913"/>
                  </a:lnTo>
                  <a:lnTo>
                    <a:pt x="2715" y="1913"/>
                  </a:lnTo>
                  <a:lnTo>
                    <a:pt x="2715" y="6217"/>
                  </a:lnTo>
                  <a:cubicBezTo>
                    <a:pt x="3609" y="5628"/>
                    <a:pt x="4663" y="5293"/>
                    <a:pt x="5748" y="5261"/>
                  </a:cubicBezTo>
                  <a:cubicBezTo>
                    <a:pt x="8398" y="5165"/>
                    <a:pt x="10618" y="7238"/>
                    <a:pt x="10698" y="9868"/>
                  </a:cubicBezTo>
                  <a:cubicBezTo>
                    <a:pt x="10714" y="10028"/>
                    <a:pt x="10714" y="10203"/>
                    <a:pt x="10698" y="10362"/>
                  </a:cubicBezTo>
                  <a:cubicBezTo>
                    <a:pt x="10794" y="13264"/>
                    <a:pt x="8494" y="15687"/>
                    <a:pt x="5588" y="15783"/>
                  </a:cubicBezTo>
                  <a:cubicBezTo>
                    <a:pt x="5493" y="15783"/>
                    <a:pt x="5381" y="15783"/>
                    <a:pt x="5269" y="15783"/>
                  </a:cubicBezTo>
                  <a:cubicBezTo>
                    <a:pt x="2635" y="16054"/>
                    <a:pt x="287" y="14125"/>
                    <a:pt x="16" y="11510"/>
                  </a:cubicBezTo>
                  <a:cubicBezTo>
                    <a:pt x="16" y="11383"/>
                    <a:pt x="0" y="11271"/>
                    <a:pt x="0" y="11160"/>
                  </a:cubicBezTo>
                  <a:lnTo>
                    <a:pt x="2715" y="11160"/>
                  </a:lnTo>
                  <a:cubicBezTo>
                    <a:pt x="2715" y="12658"/>
                    <a:pt x="3928" y="13870"/>
                    <a:pt x="5429" y="13870"/>
                  </a:cubicBezTo>
                  <a:cubicBezTo>
                    <a:pt x="5477" y="13870"/>
                    <a:pt x="5541" y="13870"/>
                    <a:pt x="5588" y="13870"/>
                  </a:cubicBezTo>
                  <a:cubicBezTo>
                    <a:pt x="7440" y="13870"/>
                    <a:pt x="8942" y="12371"/>
                    <a:pt x="8942" y="10522"/>
                  </a:cubicBezTo>
                  <a:cubicBezTo>
                    <a:pt x="8942" y="8673"/>
                    <a:pt x="7440" y="7174"/>
                    <a:pt x="5588" y="7174"/>
                  </a:cubicBezTo>
                  <a:cubicBezTo>
                    <a:pt x="4487" y="7094"/>
                    <a:pt x="3449" y="7732"/>
                    <a:pt x="3034" y="8768"/>
                  </a:cubicBezTo>
                  <a:lnTo>
                    <a:pt x="799" y="8768"/>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63" name="Google Shape;763;g1959ef893c8_0_1487"/>
            <p:cNvSpPr/>
            <p:nvPr/>
          </p:nvSpPr>
          <p:spPr>
            <a:xfrm>
              <a:off x="5530339" y="3731755"/>
              <a:ext cx="6792" cy="9964"/>
            </a:xfrm>
            <a:custGeom>
              <a:avLst/>
              <a:gdLst/>
              <a:ahLst/>
              <a:cxnLst/>
              <a:rect l="l" t="t" r="r" b="b"/>
              <a:pathLst>
                <a:path w="10867" h="15942" extrusionOk="0">
                  <a:moveTo>
                    <a:pt x="2883" y="7334"/>
                  </a:moveTo>
                  <a:cubicBezTo>
                    <a:pt x="1510" y="6792"/>
                    <a:pt x="616" y="5452"/>
                    <a:pt x="648" y="3986"/>
                  </a:cubicBezTo>
                  <a:cubicBezTo>
                    <a:pt x="648" y="1754"/>
                    <a:pt x="2245" y="0"/>
                    <a:pt x="5438" y="0"/>
                  </a:cubicBezTo>
                  <a:cubicBezTo>
                    <a:pt x="8631" y="0"/>
                    <a:pt x="10068" y="1754"/>
                    <a:pt x="10068" y="3986"/>
                  </a:cubicBezTo>
                  <a:cubicBezTo>
                    <a:pt x="10100" y="5452"/>
                    <a:pt x="9206" y="6792"/>
                    <a:pt x="7833" y="7334"/>
                  </a:cubicBezTo>
                  <a:lnTo>
                    <a:pt x="7833" y="7334"/>
                  </a:lnTo>
                  <a:cubicBezTo>
                    <a:pt x="9653" y="7780"/>
                    <a:pt x="10915" y="9438"/>
                    <a:pt x="10866" y="11319"/>
                  </a:cubicBezTo>
                  <a:cubicBezTo>
                    <a:pt x="10866" y="14189"/>
                    <a:pt x="8791" y="15942"/>
                    <a:pt x="5438" y="15942"/>
                  </a:cubicBezTo>
                  <a:cubicBezTo>
                    <a:pt x="2085" y="15942"/>
                    <a:pt x="9" y="14189"/>
                    <a:pt x="9" y="11319"/>
                  </a:cubicBezTo>
                  <a:cubicBezTo>
                    <a:pt x="-118" y="9470"/>
                    <a:pt x="1079" y="7796"/>
                    <a:pt x="2883" y="7334"/>
                  </a:cubicBezTo>
                  <a:close/>
                  <a:moveTo>
                    <a:pt x="2883" y="11319"/>
                  </a:moveTo>
                  <a:cubicBezTo>
                    <a:pt x="2883" y="13073"/>
                    <a:pt x="4001" y="14189"/>
                    <a:pt x="6077" y="14189"/>
                  </a:cubicBezTo>
                  <a:cubicBezTo>
                    <a:pt x="7657" y="14189"/>
                    <a:pt x="8950" y="12897"/>
                    <a:pt x="8950" y="11319"/>
                  </a:cubicBezTo>
                  <a:cubicBezTo>
                    <a:pt x="8950" y="9741"/>
                    <a:pt x="7657" y="8450"/>
                    <a:pt x="6077" y="8450"/>
                  </a:cubicBezTo>
                  <a:cubicBezTo>
                    <a:pt x="3362" y="8450"/>
                    <a:pt x="2245" y="9565"/>
                    <a:pt x="2245" y="11319"/>
                  </a:cubicBezTo>
                  <a:close/>
                  <a:moveTo>
                    <a:pt x="2883" y="4304"/>
                  </a:moveTo>
                  <a:cubicBezTo>
                    <a:pt x="2868" y="5532"/>
                    <a:pt x="3857" y="6552"/>
                    <a:pt x="5103" y="6552"/>
                  </a:cubicBezTo>
                  <a:cubicBezTo>
                    <a:pt x="5214" y="6568"/>
                    <a:pt x="5326" y="6552"/>
                    <a:pt x="5438" y="6536"/>
                  </a:cubicBezTo>
                  <a:cubicBezTo>
                    <a:pt x="6763" y="6632"/>
                    <a:pt x="7897" y="5628"/>
                    <a:pt x="7992" y="4321"/>
                  </a:cubicBezTo>
                  <a:cubicBezTo>
                    <a:pt x="7992" y="4304"/>
                    <a:pt x="7992" y="4304"/>
                    <a:pt x="7992" y="4304"/>
                  </a:cubicBezTo>
                  <a:cubicBezTo>
                    <a:pt x="8009" y="3077"/>
                    <a:pt x="7018" y="2057"/>
                    <a:pt x="5773" y="2057"/>
                  </a:cubicBezTo>
                  <a:cubicBezTo>
                    <a:pt x="5661" y="2041"/>
                    <a:pt x="5550" y="2057"/>
                    <a:pt x="5438" y="2073"/>
                  </a:cubicBezTo>
                  <a:cubicBezTo>
                    <a:pt x="3841" y="2073"/>
                    <a:pt x="2883" y="2870"/>
                    <a:pt x="2883" y="4304"/>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64" name="Google Shape;764;g1959ef893c8_0_1487"/>
            <p:cNvSpPr/>
            <p:nvPr/>
          </p:nvSpPr>
          <p:spPr>
            <a:xfrm>
              <a:off x="5540419" y="3732452"/>
              <a:ext cx="9579" cy="9964"/>
            </a:xfrm>
            <a:custGeom>
              <a:avLst/>
              <a:gdLst/>
              <a:ahLst/>
              <a:cxnLst/>
              <a:rect l="l" t="t" r="r" b="b"/>
              <a:pathLst>
                <a:path w="15327" h="15942" extrusionOk="0">
                  <a:moveTo>
                    <a:pt x="6386" y="0"/>
                  </a:moveTo>
                  <a:lnTo>
                    <a:pt x="9101" y="0"/>
                  </a:lnTo>
                  <a:lnTo>
                    <a:pt x="15328" y="15942"/>
                  </a:lnTo>
                  <a:lnTo>
                    <a:pt x="12773" y="15942"/>
                  </a:lnTo>
                  <a:lnTo>
                    <a:pt x="11017" y="11319"/>
                  </a:lnTo>
                  <a:lnTo>
                    <a:pt x="4151" y="11319"/>
                  </a:lnTo>
                  <a:lnTo>
                    <a:pt x="2395" y="15942"/>
                  </a:lnTo>
                  <a:lnTo>
                    <a:pt x="0" y="15942"/>
                  </a:lnTo>
                  <a:close/>
                  <a:moveTo>
                    <a:pt x="4950" y="8928"/>
                  </a:moveTo>
                  <a:lnTo>
                    <a:pt x="10218" y="8928"/>
                  </a:lnTo>
                  <a:lnTo>
                    <a:pt x="8622" y="4464"/>
                  </a:lnTo>
                  <a:cubicBezTo>
                    <a:pt x="8222" y="3699"/>
                    <a:pt x="7903" y="2902"/>
                    <a:pt x="7664" y="2073"/>
                  </a:cubicBezTo>
                  <a:lnTo>
                    <a:pt x="7664" y="2073"/>
                  </a:lnTo>
                  <a:cubicBezTo>
                    <a:pt x="6386" y="3507"/>
                    <a:pt x="6386" y="5739"/>
                    <a:pt x="5269" y="8130"/>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65" name="Google Shape;765;g1959ef893c8_0_1487"/>
            <p:cNvSpPr/>
            <p:nvPr/>
          </p:nvSpPr>
          <p:spPr>
            <a:xfrm>
              <a:off x="5551191" y="3732452"/>
              <a:ext cx="9779" cy="9964"/>
            </a:xfrm>
            <a:custGeom>
              <a:avLst/>
              <a:gdLst/>
              <a:ahLst/>
              <a:cxnLst/>
              <a:rect l="l" t="t" r="r" b="b"/>
              <a:pathLst>
                <a:path w="15647" h="15942" extrusionOk="0">
                  <a:moveTo>
                    <a:pt x="160" y="0"/>
                  </a:moveTo>
                  <a:lnTo>
                    <a:pt x="3832" y="0"/>
                  </a:lnTo>
                  <a:lnTo>
                    <a:pt x="6706" y="8449"/>
                  </a:lnTo>
                  <a:cubicBezTo>
                    <a:pt x="6706" y="9565"/>
                    <a:pt x="6706" y="11319"/>
                    <a:pt x="7983" y="12754"/>
                  </a:cubicBezTo>
                  <a:lnTo>
                    <a:pt x="7983" y="12754"/>
                  </a:lnTo>
                  <a:lnTo>
                    <a:pt x="9420" y="8290"/>
                  </a:lnTo>
                  <a:lnTo>
                    <a:pt x="12135" y="0"/>
                  </a:lnTo>
                  <a:lnTo>
                    <a:pt x="15647" y="0"/>
                  </a:lnTo>
                  <a:lnTo>
                    <a:pt x="15647" y="15942"/>
                  </a:lnTo>
                  <a:lnTo>
                    <a:pt x="13412" y="15942"/>
                  </a:lnTo>
                  <a:lnTo>
                    <a:pt x="13412" y="7971"/>
                  </a:lnTo>
                  <a:cubicBezTo>
                    <a:pt x="13412" y="6377"/>
                    <a:pt x="13412" y="3826"/>
                    <a:pt x="13412" y="2551"/>
                  </a:cubicBezTo>
                  <a:lnTo>
                    <a:pt x="13412" y="2551"/>
                  </a:lnTo>
                  <a:cubicBezTo>
                    <a:pt x="13412" y="2551"/>
                    <a:pt x="12454" y="5580"/>
                    <a:pt x="11656" y="7812"/>
                  </a:cubicBezTo>
                  <a:lnTo>
                    <a:pt x="8941" y="15942"/>
                  </a:lnTo>
                  <a:lnTo>
                    <a:pt x="6546" y="15942"/>
                  </a:lnTo>
                  <a:lnTo>
                    <a:pt x="3193" y="6217"/>
                  </a:lnTo>
                  <a:cubicBezTo>
                    <a:pt x="3193" y="4783"/>
                    <a:pt x="3193" y="3507"/>
                    <a:pt x="2236" y="2551"/>
                  </a:cubicBezTo>
                  <a:lnTo>
                    <a:pt x="2236" y="2551"/>
                  </a:lnTo>
                  <a:lnTo>
                    <a:pt x="2236" y="15942"/>
                  </a:lnTo>
                  <a:lnTo>
                    <a:pt x="0" y="15942"/>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66" name="Google Shape;766;g1959ef893c8_0_1487"/>
            <p:cNvSpPr/>
            <p:nvPr/>
          </p:nvSpPr>
          <p:spPr>
            <a:xfrm>
              <a:off x="5576127" y="3732452"/>
              <a:ext cx="3593" cy="9266"/>
            </a:xfrm>
            <a:custGeom>
              <a:avLst/>
              <a:gdLst/>
              <a:ahLst/>
              <a:cxnLst/>
              <a:rect l="l" t="t" r="r" b="b"/>
              <a:pathLst>
                <a:path w="5748" h="14826" extrusionOk="0">
                  <a:moveTo>
                    <a:pt x="3513" y="3348"/>
                  </a:moveTo>
                  <a:lnTo>
                    <a:pt x="5748" y="3348"/>
                  </a:lnTo>
                  <a:lnTo>
                    <a:pt x="5748" y="4942"/>
                  </a:lnTo>
                  <a:lnTo>
                    <a:pt x="3513" y="4942"/>
                  </a:lnTo>
                  <a:lnTo>
                    <a:pt x="3513" y="11797"/>
                  </a:lnTo>
                  <a:cubicBezTo>
                    <a:pt x="3417" y="12499"/>
                    <a:pt x="3912" y="13137"/>
                    <a:pt x="4614" y="13232"/>
                  </a:cubicBezTo>
                  <a:cubicBezTo>
                    <a:pt x="4726" y="13248"/>
                    <a:pt x="4838" y="13248"/>
                    <a:pt x="4950" y="13232"/>
                  </a:cubicBezTo>
                  <a:lnTo>
                    <a:pt x="4950" y="13232"/>
                  </a:lnTo>
                  <a:lnTo>
                    <a:pt x="4950" y="14826"/>
                  </a:lnTo>
                  <a:lnTo>
                    <a:pt x="4950" y="14826"/>
                  </a:lnTo>
                  <a:cubicBezTo>
                    <a:pt x="3034" y="14826"/>
                    <a:pt x="1757" y="14826"/>
                    <a:pt x="1757" y="11957"/>
                  </a:cubicBezTo>
                  <a:lnTo>
                    <a:pt x="1757" y="4942"/>
                  </a:lnTo>
                  <a:lnTo>
                    <a:pt x="0" y="4942"/>
                  </a:lnTo>
                  <a:lnTo>
                    <a:pt x="0" y="3348"/>
                  </a:lnTo>
                  <a:lnTo>
                    <a:pt x="1757" y="3348"/>
                  </a:lnTo>
                  <a:lnTo>
                    <a:pt x="1757" y="0"/>
                  </a:lnTo>
                  <a:lnTo>
                    <a:pt x="3832" y="0"/>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67" name="Google Shape;767;g1959ef893c8_0_1487"/>
            <p:cNvSpPr/>
            <p:nvPr/>
          </p:nvSpPr>
          <p:spPr>
            <a:xfrm>
              <a:off x="5581015" y="3734333"/>
              <a:ext cx="10677" cy="7286"/>
            </a:xfrm>
            <a:custGeom>
              <a:avLst/>
              <a:gdLst/>
              <a:ahLst/>
              <a:cxnLst/>
              <a:rect l="l" t="t" r="r" b="b"/>
              <a:pathLst>
                <a:path w="17083" h="11657" extrusionOk="0">
                  <a:moveTo>
                    <a:pt x="2075" y="1773"/>
                  </a:moveTo>
                  <a:cubicBezTo>
                    <a:pt x="2906" y="593"/>
                    <a:pt x="4295" y="-76"/>
                    <a:pt x="5748" y="19"/>
                  </a:cubicBezTo>
                  <a:cubicBezTo>
                    <a:pt x="7217" y="-140"/>
                    <a:pt x="8590" y="705"/>
                    <a:pt x="9100" y="2092"/>
                  </a:cubicBezTo>
                  <a:cubicBezTo>
                    <a:pt x="9963" y="737"/>
                    <a:pt x="11480" y="-61"/>
                    <a:pt x="13092" y="19"/>
                  </a:cubicBezTo>
                  <a:cubicBezTo>
                    <a:pt x="15807" y="19"/>
                    <a:pt x="17084" y="1773"/>
                    <a:pt x="17084" y="4642"/>
                  </a:cubicBezTo>
                  <a:lnTo>
                    <a:pt x="17084" y="11657"/>
                  </a:lnTo>
                  <a:lnTo>
                    <a:pt x="14849" y="11657"/>
                  </a:lnTo>
                  <a:lnTo>
                    <a:pt x="14849" y="5599"/>
                  </a:lnTo>
                  <a:cubicBezTo>
                    <a:pt x="14849" y="3208"/>
                    <a:pt x="14849" y="1773"/>
                    <a:pt x="12294" y="1773"/>
                  </a:cubicBezTo>
                  <a:cubicBezTo>
                    <a:pt x="9739" y="1773"/>
                    <a:pt x="9579" y="3367"/>
                    <a:pt x="9579" y="5121"/>
                  </a:cubicBezTo>
                  <a:lnTo>
                    <a:pt x="9579" y="11657"/>
                  </a:lnTo>
                  <a:lnTo>
                    <a:pt x="7344" y="11657"/>
                  </a:lnTo>
                  <a:lnTo>
                    <a:pt x="7344" y="5599"/>
                  </a:lnTo>
                  <a:cubicBezTo>
                    <a:pt x="7344" y="3208"/>
                    <a:pt x="7344" y="1773"/>
                    <a:pt x="4950" y="1773"/>
                  </a:cubicBezTo>
                  <a:cubicBezTo>
                    <a:pt x="2554" y="1773"/>
                    <a:pt x="2235" y="3367"/>
                    <a:pt x="2235" y="5121"/>
                  </a:cubicBezTo>
                  <a:lnTo>
                    <a:pt x="2235" y="11657"/>
                  </a:lnTo>
                  <a:lnTo>
                    <a:pt x="0" y="11657"/>
                  </a:lnTo>
                  <a:lnTo>
                    <a:pt x="0" y="338"/>
                  </a:lnTo>
                  <a:lnTo>
                    <a:pt x="2075" y="338"/>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68" name="Google Shape;768;g1959ef893c8_0_1487"/>
            <p:cNvSpPr/>
            <p:nvPr/>
          </p:nvSpPr>
          <p:spPr>
            <a:xfrm>
              <a:off x="5593583" y="3734342"/>
              <a:ext cx="6999" cy="9668"/>
            </a:xfrm>
            <a:custGeom>
              <a:avLst/>
              <a:gdLst/>
              <a:ahLst/>
              <a:cxnLst/>
              <a:rect l="l" t="t" r="r" b="b"/>
              <a:pathLst>
                <a:path w="11198" h="15468" extrusionOk="0">
                  <a:moveTo>
                    <a:pt x="2076" y="1758"/>
                  </a:moveTo>
                  <a:cubicBezTo>
                    <a:pt x="2922" y="594"/>
                    <a:pt x="4311" y="-59"/>
                    <a:pt x="5748" y="4"/>
                  </a:cubicBezTo>
                  <a:cubicBezTo>
                    <a:pt x="8750" y="-12"/>
                    <a:pt x="11193" y="2412"/>
                    <a:pt x="11193" y="5409"/>
                  </a:cubicBezTo>
                  <a:cubicBezTo>
                    <a:pt x="11193" y="5568"/>
                    <a:pt x="11193" y="5744"/>
                    <a:pt x="11177" y="5903"/>
                  </a:cubicBezTo>
                  <a:cubicBezTo>
                    <a:pt x="11448" y="8980"/>
                    <a:pt x="9165" y="11674"/>
                    <a:pt x="6099" y="11945"/>
                  </a:cubicBezTo>
                  <a:cubicBezTo>
                    <a:pt x="6036" y="11961"/>
                    <a:pt x="5971" y="11961"/>
                    <a:pt x="5907" y="11961"/>
                  </a:cubicBezTo>
                  <a:cubicBezTo>
                    <a:pt x="4407" y="12120"/>
                    <a:pt x="2938" y="11451"/>
                    <a:pt x="2076" y="10207"/>
                  </a:cubicBezTo>
                  <a:lnTo>
                    <a:pt x="2076" y="15468"/>
                  </a:lnTo>
                  <a:lnTo>
                    <a:pt x="0" y="15468"/>
                  </a:lnTo>
                  <a:lnTo>
                    <a:pt x="0" y="323"/>
                  </a:lnTo>
                  <a:lnTo>
                    <a:pt x="2076" y="323"/>
                  </a:lnTo>
                  <a:close/>
                  <a:moveTo>
                    <a:pt x="2076" y="5903"/>
                  </a:moveTo>
                  <a:cubicBezTo>
                    <a:pt x="2076" y="8454"/>
                    <a:pt x="3353" y="10048"/>
                    <a:pt x="5429" y="10048"/>
                  </a:cubicBezTo>
                  <a:cubicBezTo>
                    <a:pt x="7504" y="10048"/>
                    <a:pt x="8782" y="8454"/>
                    <a:pt x="8782" y="5903"/>
                  </a:cubicBezTo>
                  <a:cubicBezTo>
                    <a:pt x="8782" y="3352"/>
                    <a:pt x="7504" y="1758"/>
                    <a:pt x="5429" y="1758"/>
                  </a:cubicBezTo>
                  <a:cubicBezTo>
                    <a:pt x="3353" y="1758"/>
                    <a:pt x="2076" y="3512"/>
                    <a:pt x="2076" y="5903"/>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69" name="Google Shape;769;g1959ef893c8_0_1487"/>
            <p:cNvSpPr/>
            <p:nvPr/>
          </p:nvSpPr>
          <p:spPr>
            <a:xfrm>
              <a:off x="5601363" y="3731841"/>
              <a:ext cx="3792" cy="9778"/>
            </a:xfrm>
            <a:custGeom>
              <a:avLst/>
              <a:gdLst/>
              <a:ahLst/>
              <a:cxnLst/>
              <a:rect l="l" t="t" r="r" b="b"/>
              <a:pathLst>
                <a:path w="6067" h="15645" extrusionOk="0">
                  <a:moveTo>
                    <a:pt x="1437" y="5921"/>
                  </a:moveTo>
                  <a:lnTo>
                    <a:pt x="0" y="5921"/>
                  </a:lnTo>
                  <a:lnTo>
                    <a:pt x="0" y="4327"/>
                  </a:lnTo>
                  <a:lnTo>
                    <a:pt x="1437" y="4327"/>
                  </a:lnTo>
                  <a:lnTo>
                    <a:pt x="1437" y="3530"/>
                  </a:lnTo>
                  <a:cubicBezTo>
                    <a:pt x="1166" y="1888"/>
                    <a:pt x="2283" y="325"/>
                    <a:pt x="3928" y="38"/>
                  </a:cubicBezTo>
                  <a:cubicBezTo>
                    <a:pt x="4215" y="-10"/>
                    <a:pt x="4503" y="-10"/>
                    <a:pt x="4790" y="22"/>
                  </a:cubicBezTo>
                  <a:lnTo>
                    <a:pt x="5588" y="22"/>
                  </a:lnTo>
                  <a:lnTo>
                    <a:pt x="5588" y="1776"/>
                  </a:lnTo>
                  <a:lnTo>
                    <a:pt x="5588" y="1776"/>
                  </a:lnTo>
                  <a:cubicBezTo>
                    <a:pt x="4630" y="1776"/>
                    <a:pt x="4151" y="1776"/>
                    <a:pt x="4151" y="3051"/>
                  </a:cubicBezTo>
                  <a:lnTo>
                    <a:pt x="4151" y="4327"/>
                  </a:lnTo>
                  <a:lnTo>
                    <a:pt x="6067" y="4327"/>
                  </a:lnTo>
                  <a:lnTo>
                    <a:pt x="6067" y="5921"/>
                  </a:lnTo>
                  <a:lnTo>
                    <a:pt x="4151" y="5921"/>
                  </a:lnTo>
                  <a:lnTo>
                    <a:pt x="4151" y="15646"/>
                  </a:lnTo>
                  <a:lnTo>
                    <a:pt x="1916" y="15646"/>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70" name="Google Shape;770;g1959ef893c8_0_1487"/>
            <p:cNvSpPr/>
            <p:nvPr/>
          </p:nvSpPr>
          <p:spPr>
            <a:xfrm>
              <a:off x="5605552" y="3734544"/>
              <a:ext cx="5788" cy="7191"/>
            </a:xfrm>
            <a:custGeom>
              <a:avLst/>
              <a:gdLst/>
              <a:ahLst/>
              <a:cxnLst/>
              <a:rect l="l" t="t" r="r" b="b"/>
              <a:pathLst>
                <a:path w="9260" h="11506" extrusionOk="0">
                  <a:moveTo>
                    <a:pt x="2076" y="7812"/>
                  </a:moveTo>
                  <a:cubicBezTo>
                    <a:pt x="2459" y="9055"/>
                    <a:pt x="3656" y="9852"/>
                    <a:pt x="4950" y="9725"/>
                  </a:cubicBezTo>
                  <a:cubicBezTo>
                    <a:pt x="6227" y="9725"/>
                    <a:pt x="7185" y="9725"/>
                    <a:pt x="7185" y="8130"/>
                  </a:cubicBezTo>
                  <a:cubicBezTo>
                    <a:pt x="7185" y="6536"/>
                    <a:pt x="6067" y="6855"/>
                    <a:pt x="4471" y="6536"/>
                  </a:cubicBezTo>
                  <a:lnTo>
                    <a:pt x="3672" y="6536"/>
                  </a:lnTo>
                  <a:cubicBezTo>
                    <a:pt x="1756" y="6536"/>
                    <a:pt x="319" y="5261"/>
                    <a:pt x="319" y="3348"/>
                  </a:cubicBezTo>
                  <a:cubicBezTo>
                    <a:pt x="319" y="1435"/>
                    <a:pt x="2076" y="0"/>
                    <a:pt x="4630" y="0"/>
                  </a:cubicBezTo>
                  <a:cubicBezTo>
                    <a:pt x="7185" y="0"/>
                    <a:pt x="8781" y="1116"/>
                    <a:pt x="9101" y="3348"/>
                  </a:cubicBezTo>
                  <a:lnTo>
                    <a:pt x="7025" y="3348"/>
                  </a:lnTo>
                  <a:cubicBezTo>
                    <a:pt x="6722" y="2311"/>
                    <a:pt x="5716" y="1626"/>
                    <a:pt x="4630" y="1754"/>
                  </a:cubicBezTo>
                  <a:cubicBezTo>
                    <a:pt x="3193" y="1754"/>
                    <a:pt x="2555" y="1754"/>
                    <a:pt x="2555" y="3029"/>
                  </a:cubicBezTo>
                  <a:cubicBezTo>
                    <a:pt x="2555" y="4304"/>
                    <a:pt x="2555" y="4304"/>
                    <a:pt x="4630" y="4623"/>
                  </a:cubicBezTo>
                  <a:lnTo>
                    <a:pt x="5907" y="4623"/>
                  </a:lnTo>
                  <a:cubicBezTo>
                    <a:pt x="8143" y="4623"/>
                    <a:pt x="9260" y="5899"/>
                    <a:pt x="9260" y="7812"/>
                  </a:cubicBezTo>
                  <a:cubicBezTo>
                    <a:pt x="9260" y="9725"/>
                    <a:pt x="7504" y="11478"/>
                    <a:pt x="4790" y="11478"/>
                  </a:cubicBezTo>
                  <a:cubicBezTo>
                    <a:pt x="2427" y="11749"/>
                    <a:pt x="287" y="10060"/>
                    <a:pt x="0" y="7700"/>
                  </a:cubicBezTo>
                  <a:cubicBezTo>
                    <a:pt x="0" y="7684"/>
                    <a:pt x="0" y="7668"/>
                    <a:pt x="0" y="7652"/>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71" name="Google Shape;771;g1959ef893c8_0_1487"/>
            <p:cNvSpPr/>
            <p:nvPr/>
          </p:nvSpPr>
          <p:spPr>
            <a:xfrm>
              <a:off x="5626092" y="3731738"/>
              <a:ext cx="6893" cy="10087"/>
            </a:xfrm>
            <a:custGeom>
              <a:avLst/>
              <a:gdLst/>
              <a:ahLst/>
              <a:cxnLst/>
              <a:rect l="l" t="t" r="r" b="b"/>
              <a:pathLst>
                <a:path w="11029" h="16139" extrusionOk="0">
                  <a:moveTo>
                    <a:pt x="2726" y="11824"/>
                  </a:moveTo>
                  <a:cubicBezTo>
                    <a:pt x="2806" y="13163"/>
                    <a:pt x="3924" y="14215"/>
                    <a:pt x="5281" y="14215"/>
                  </a:cubicBezTo>
                  <a:cubicBezTo>
                    <a:pt x="7197" y="14215"/>
                    <a:pt x="8315" y="12621"/>
                    <a:pt x="8634" y="10230"/>
                  </a:cubicBezTo>
                  <a:cubicBezTo>
                    <a:pt x="8953" y="7838"/>
                    <a:pt x="8634" y="8954"/>
                    <a:pt x="8634" y="8316"/>
                  </a:cubicBezTo>
                  <a:lnTo>
                    <a:pt x="8634" y="8316"/>
                  </a:lnTo>
                  <a:cubicBezTo>
                    <a:pt x="7804" y="9608"/>
                    <a:pt x="6335" y="10357"/>
                    <a:pt x="4802" y="10230"/>
                  </a:cubicBezTo>
                  <a:cubicBezTo>
                    <a:pt x="2247" y="10325"/>
                    <a:pt x="92" y="8332"/>
                    <a:pt x="12" y="5782"/>
                  </a:cubicBezTo>
                  <a:cubicBezTo>
                    <a:pt x="-4" y="5622"/>
                    <a:pt x="-4" y="5447"/>
                    <a:pt x="12" y="5287"/>
                  </a:cubicBezTo>
                  <a:cubicBezTo>
                    <a:pt x="-179" y="2561"/>
                    <a:pt x="1880" y="202"/>
                    <a:pt x="4611" y="11"/>
                  </a:cubicBezTo>
                  <a:cubicBezTo>
                    <a:pt x="4882" y="-5"/>
                    <a:pt x="5169" y="-5"/>
                    <a:pt x="5441" y="26"/>
                  </a:cubicBezTo>
                  <a:cubicBezTo>
                    <a:pt x="9113" y="26"/>
                    <a:pt x="11029" y="2577"/>
                    <a:pt x="11029" y="7360"/>
                  </a:cubicBezTo>
                  <a:cubicBezTo>
                    <a:pt x="11029" y="12143"/>
                    <a:pt x="9113" y="16128"/>
                    <a:pt x="5122" y="16128"/>
                  </a:cubicBezTo>
                  <a:cubicBezTo>
                    <a:pt x="2567" y="16304"/>
                    <a:pt x="364" y="14390"/>
                    <a:pt x="172" y="11840"/>
                  </a:cubicBezTo>
                  <a:cubicBezTo>
                    <a:pt x="172" y="11840"/>
                    <a:pt x="172" y="11824"/>
                    <a:pt x="172" y="11824"/>
                  </a:cubicBezTo>
                  <a:close/>
                  <a:moveTo>
                    <a:pt x="2726" y="5128"/>
                  </a:moveTo>
                  <a:cubicBezTo>
                    <a:pt x="2631" y="6882"/>
                    <a:pt x="3988" y="8380"/>
                    <a:pt x="5744" y="8476"/>
                  </a:cubicBezTo>
                  <a:cubicBezTo>
                    <a:pt x="5760" y="8476"/>
                    <a:pt x="5760" y="8476"/>
                    <a:pt x="5760" y="8476"/>
                  </a:cubicBezTo>
                  <a:cubicBezTo>
                    <a:pt x="7437" y="8572"/>
                    <a:pt x="8874" y="7296"/>
                    <a:pt x="8970" y="5622"/>
                  </a:cubicBezTo>
                  <a:cubicBezTo>
                    <a:pt x="8970" y="5463"/>
                    <a:pt x="8970" y="5287"/>
                    <a:pt x="8953" y="5128"/>
                  </a:cubicBezTo>
                  <a:cubicBezTo>
                    <a:pt x="9353" y="3406"/>
                    <a:pt x="8267" y="1700"/>
                    <a:pt x="6543" y="1318"/>
                  </a:cubicBezTo>
                  <a:cubicBezTo>
                    <a:pt x="4834" y="919"/>
                    <a:pt x="3126" y="1987"/>
                    <a:pt x="2726" y="3709"/>
                  </a:cubicBezTo>
                  <a:cubicBezTo>
                    <a:pt x="2615" y="4172"/>
                    <a:pt x="2615" y="4666"/>
                    <a:pt x="2726" y="5128"/>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72" name="Google Shape;772;g1959ef893c8_0_1487"/>
            <p:cNvSpPr/>
            <p:nvPr/>
          </p:nvSpPr>
          <p:spPr>
            <a:xfrm>
              <a:off x="5634179" y="3732452"/>
              <a:ext cx="6087" cy="9665"/>
            </a:xfrm>
            <a:custGeom>
              <a:avLst/>
              <a:gdLst/>
              <a:ahLst/>
              <a:cxnLst/>
              <a:rect l="l" t="t" r="r" b="b"/>
              <a:pathLst>
                <a:path w="9739" h="15464" extrusionOk="0">
                  <a:moveTo>
                    <a:pt x="1277" y="14667"/>
                  </a:moveTo>
                  <a:cubicBezTo>
                    <a:pt x="2267" y="12052"/>
                    <a:pt x="3385" y="9502"/>
                    <a:pt x="4630" y="7015"/>
                  </a:cubicBezTo>
                  <a:cubicBezTo>
                    <a:pt x="4630" y="5261"/>
                    <a:pt x="6386" y="3029"/>
                    <a:pt x="7344" y="1275"/>
                  </a:cubicBezTo>
                  <a:lnTo>
                    <a:pt x="0" y="1275"/>
                  </a:lnTo>
                  <a:lnTo>
                    <a:pt x="0" y="0"/>
                  </a:lnTo>
                  <a:lnTo>
                    <a:pt x="9739" y="0"/>
                  </a:lnTo>
                  <a:lnTo>
                    <a:pt x="9739" y="1913"/>
                  </a:lnTo>
                  <a:lnTo>
                    <a:pt x="9739" y="2869"/>
                  </a:lnTo>
                  <a:cubicBezTo>
                    <a:pt x="7983" y="6855"/>
                    <a:pt x="5907" y="11638"/>
                    <a:pt x="4471" y="15464"/>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73" name="Google Shape;773;g1959ef893c8_0_1487"/>
            <p:cNvSpPr/>
            <p:nvPr/>
          </p:nvSpPr>
          <p:spPr>
            <a:xfrm>
              <a:off x="5641261" y="3731748"/>
              <a:ext cx="6799" cy="10078"/>
            </a:xfrm>
            <a:custGeom>
              <a:avLst/>
              <a:gdLst/>
              <a:ahLst/>
              <a:cxnLst/>
              <a:rect l="l" t="t" r="r" b="b"/>
              <a:pathLst>
                <a:path w="10879" h="16124" extrusionOk="0">
                  <a:moveTo>
                    <a:pt x="8143" y="4316"/>
                  </a:moveTo>
                  <a:cubicBezTo>
                    <a:pt x="8143" y="2993"/>
                    <a:pt x="7073" y="1924"/>
                    <a:pt x="5748" y="1924"/>
                  </a:cubicBezTo>
                  <a:cubicBezTo>
                    <a:pt x="5700" y="1924"/>
                    <a:pt x="5636" y="1924"/>
                    <a:pt x="5588" y="1924"/>
                  </a:cubicBezTo>
                  <a:cubicBezTo>
                    <a:pt x="3672" y="1924"/>
                    <a:pt x="2555" y="3518"/>
                    <a:pt x="2236" y="5910"/>
                  </a:cubicBezTo>
                  <a:cubicBezTo>
                    <a:pt x="2156" y="6548"/>
                    <a:pt x="2156" y="7185"/>
                    <a:pt x="2236" y="7823"/>
                  </a:cubicBezTo>
                  <a:cubicBezTo>
                    <a:pt x="3050" y="6484"/>
                    <a:pt x="4503" y="5703"/>
                    <a:pt x="6067" y="5750"/>
                  </a:cubicBezTo>
                  <a:cubicBezTo>
                    <a:pt x="8622" y="5655"/>
                    <a:pt x="10778" y="7632"/>
                    <a:pt x="10873" y="10182"/>
                  </a:cubicBezTo>
                  <a:cubicBezTo>
                    <a:pt x="10889" y="10406"/>
                    <a:pt x="10873" y="10629"/>
                    <a:pt x="10858" y="10852"/>
                  </a:cubicBezTo>
                  <a:cubicBezTo>
                    <a:pt x="11033" y="13578"/>
                    <a:pt x="8973" y="15938"/>
                    <a:pt x="6243" y="16113"/>
                  </a:cubicBezTo>
                  <a:cubicBezTo>
                    <a:pt x="6036" y="16129"/>
                    <a:pt x="5812" y="16129"/>
                    <a:pt x="5588" y="16113"/>
                  </a:cubicBezTo>
                  <a:cubicBezTo>
                    <a:pt x="1757" y="16113"/>
                    <a:pt x="0" y="13562"/>
                    <a:pt x="0" y="8620"/>
                  </a:cubicBezTo>
                  <a:cubicBezTo>
                    <a:pt x="0" y="3678"/>
                    <a:pt x="1757" y="11"/>
                    <a:pt x="5748" y="11"/>
                  </a:cubicBezTo>
                  <a:cubicBezTo>
                    <a:pt x="8303" y="-164"/>
                    <a:pt x="10506" y="1749"/>
                    <a:pt x="10698" y="4300"/>
                  </a:cubicBezTo>
                  <a:cubicBezTo>
                    <a:pt x="10698" y="4300"/>
                    <a:pt x="10698" y="4316"/>
                    <a:pt x="10698" y="4316"/>
                  </a:cubicBezTo>
                  <a:close/>
                  <a:moveTo>
                    <a:pt x="2236" y="11011"/>
                  </a:moveTo>
                  <a:cubicBezTo>
                    <a:pt x="2236" y="12685"/>
                    <a:pt x="3593" y="14040"/>
                    <a:pt x="5269" y="14040"/>
                  </a:cubicBezTo>
                  <a:cubicBezTo>
                    <a:pt x="6945" y="14040"/>
                    <a:pt x="8303" y="12685"/>
                    <a:pt x="8303" y="11011"/>
                  </a:cubicBezTo>
                  <a:cubicBezTo>
                    <a:pt x="8303" y="9337"/>
                    <a:pt x="6945" y="7982"/>
                    <a:pt x="5269" y="7982"/>
                  </a:cubicBezTo>
                  <a:cubicBezTo>
                    <a:pt x="3593" y="7982"/>
                    <a:pt x="2236" y="9337"/>
                    <a:pt x="2236" y="11011"/>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74" name="Google Shape;774;g1959ef893c8_0_1487"/>
            <p:cNvSpPr/>
            <p:nvPr/>
          </p:nvSpPr>
          <p:spPr>
            <a:xfrm>
              <a:off x="5649234" y="3731738"/>
              <a:ext cx="6493" cy="9881"/>
            </a:xfrm>
            <a:custGeom>
              <a:avLst/>
              <a:gdLst/>
              <a:ahLst/>
              <a:cxnLst/>
              <a:rect l="l" t="t" r="r" b="b"/>
              <a:pathLst>
                <a:path w="10388" h="15809" extrusionOk="0">
                  <a:moveTo>
                    <a:pt x="330" y="15809"/>
                  </a:moveTo>
                  <a:lnTo>
                    <a:pt x="330" y="13896"/>
                  </a:lnTo>
                  <a:cubicBezTo>
                    <a:pt x="330" y="13896"/>
                    <a:pt x="330" y="13896"/>
                    <a:pt x="1447" y="12780"/>
                  </a:cubicBezTo>
                  <a:lnTo>
                    <a:pt x="4960" y="9433"/>
                  </a:lnTo>
                  <a:cubicBezTo>
                    <a:pt x="6876" y="7679"/>
                    <a:pt x="7834" y="6403"/>
                    <a:pt x="7834" y="4650"/>
                  </a:cubicBezTo>
                  <a:cubicBezTo>
                    <a:pt x="7930" y="3326"/>
                    <a:pt x="6924" y="2195"/>
                    <a:pt x="5614" y="2099"/>
                  </a:cubicBezTo>
                  <a:cubicBezTo>
                    <a:pt x="5503" y="2099"/>
                    <a:pt x="5391" y="2099"/>
                    <a:pt x="5279" y="2099"/>
                  </a:cubicBezTo>
                  <a:cubicBezTo>
                    <a:pt x="3363" y="2099"/>
                    <a:pt x="2405" y="3215"/>
                    <a:pt x="2405" y="5287"/>
                  </a:cubicBezTo>
                  <a:lnTo>
                    <a:pt x="10" y="5287"/>
                  </a:lnTo>
                  <a:cubicBezTo>
                    <a:pt x="-165" y="2561"/>
                    <a:pt x="1894" y="202"/>
                    <a:pt x="4625" y="26"/>
                  </a:cubicBezTo>
                  <a:cubicBezTo>
                    <a:pt x="4832" y="11"/>
                    <a:pt x="5056" y="11"/>
                    <a:pt x="5279" y="26"/>
                  </a:cubicBezTo>
                  <a:cubicBezTo>
                    <a:pt x="7818" y="-245"/>
                    <a:pt x="10101" y="1605"/>
                    <a:pt x="10356" y="4140"/>
                  </a:cubicBezTo>
                  <a:cubicBezTo>
                    <a:pt x="10389" y="4315"/>
                    <a:pt x="10389" y="4474"/>
                    <a:pt x="10389" y="4650"/>
                  </a:cubicBezTo>
                  <a:cubicBezTo>
                    <a:pt x="10037" y="7248"/>
                    <a:pt x="8584" y="9576"/>
                    <a:pt x="6397" y="11027"/>
                  </a:cubicBezTo>
                  <a:lnTo>
                    <a:pt x="5119" y="11983"/>
                  </a:lnTo>
                  <a:lnTo>
                    <a:pt x="3044" y="13896"/>
                  </a:lnTo>
                  <a:lnTo>
                    <a:pt x="10389" y="13896"/>
                  </a:lnTo>
                  <a:lnTo>
                    <a:pt x="10389" y="15809"/>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75" name="Google Shape;775;g1959ef893c8_0_1487"/>
            <p:cNvSpPr/>
            <p:nvPr/>
          </p:nvSpPr>
          <p:spPr>
            <a:xfrm>
              <a:off x="5656921" y="3731954"/>
              <a:ext cx="7184" cy="9665"/>
            </a:xfrm>
            <a:custGeom>
              <a:avLst/>
              <a:gdLst/>
              <a:ahLst/>
              <a:cxnLst/>
              <a:rect l="l" t="t" r="r" b="b"/>
              <a:pathLst>
                <a:path w="11495" h="15464" extrusionOk="0">
                  <a:moveTo>
                    <a:pt x="11496" y="11957"/>
                  </a:moveTo>
                  <a:lnTo>
                    <a:pt x="9260" y="11957"/>
                  </a:lnTo>
                  <a:lnTo>
                    <a:pt x="9260" y="15464"/>
                  </a:lnTo>
                  <a:lnTo>
                    <a:pt x="7185" y="15464"/>
                  </a:lnTo>
                  <a:lnTo>
                    <a:pt x="7185" y="11957"/>
                  </a:lnTo>
                  <a:lnTo>
                    <a:pt x="0" y="11957"/>
                  </a:lnTo>
                  <a:lnTo>
                    <a:pt x="0" y="10363"/>
                  </a:lnTo>
                  <a:lnTo>
                    <a:pt x="4790" y="3507"/>
                  </a:lnTo>
                  <a:cubicBezTo>
                    <a:pt x="5588" y="2232"/>
                    <a:pt x="7025" y="160"/>
                    <a:pt x="7025" y="0"/>
                  </a:cubicBezTo>
                  <a:lnTo>
                    <a:pt x="9260" y="0"/>
                  </a:lnTo>
                  <a:lnTo>
                    <a:pt x="9260" y="10203"/>
                  </a:lnTo>
                  <a:lnTo>
                    <a:pt x="11496" y="10203"/>
                  </a:lnTo>
                  <a:close/>
                  <a:moveTo>
                    <a:pt x="7185" y="6058"/>
                  </a:moveTo>
                  <a:lnTo>
                    <a:pt x="7185" y="2870"/>
                  </a:lnTo>
                  <a:lnTo>
                    <a:pt x="7185" y="2870"/>
                  </a:lnTo>
                  <a:lnTo>
                    <a:pt x="5109" y="6058"/>
                  </a:lnTo>
                  <a:lnTo>
                    <a:pt x="3513" y="8290"/>
                  </a:lnTo>
                  <a:lnTo>
                    <a:pt x="2236" y="10203"/>
                  </a:lnTo>
                  <a:lnTo>
                    <a:pt x="7185" y="10203"/>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76" name="Google Shape;776;g1959ef893c8_0_1487"/>
            <p:cNvSpPr/>
            <p:nvPr/>
          </p:nvSpPr>
          <p:spPr>
            <a:xfrm>
              <a:off x="5678566" y="3732452"/>
              <a:ext cx="6087" cy="9665"/>
            </a:xfrm>
            <a:custGeom>
              <a:avLst/>
              <a:gdLst/>
              <a:ahLst/>
              <a:cxnLst/>
              <a:rect l="l" t="t" r="r" b="b"/>
              <a:pathLst>
                <a:path w="9739" h="15464" extrusionOk="0">
                  <a:moveTo>
                    <a:pt x="1277" y="14667"/>
                  </a:moveTo>
                  <a:cubicBezTo>
                    <a:pt x="2235" y="12116"/>
                    <a:pt x="3513" y="9565"/>
                    <a:pt x="4630" y="7015"/>
                  </a:cubicBezTo>
                  <a:cubicBezTo>
                    <a:pt x="5460" y="5038"/>
                    <a:pt x="6418" y="3125"/>
                    <a:pt x="7504" y="1275"/>
                  </a:cubicBezTo>
                  <a:lnTo>
                    <a:pt x="0" y="1275"/>
                  </a:lnTo>
                  <a:lnTo>
                    <a:pt x="0" y="0"/>
                  </a:lnTo>
                  <a:lnTo>
                    <a:pt x="9739" y="0"/>
                  </a:lnTo>
                  <a:lnTo>
                    <a:pt x="9739" y="1913"/>
                  </a:lnTo>
                  <a:lnTo>
                    <a:pt x="9739" y="2869"/>
                  </a:lnTo>
                  <a:cubicBezTo>
                    <a:pt x="7983" y="6855"/>
                    <a:pt x="5907" y="11638"/>
                    <a:pt x="4471" y="15464"/>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77" name="Google Shape;777;g1959ef893c8_0_1487"/>
            <p:cNvSpPr/>
            <p:nvPr/>
          </p:nvSpPr>
          <p:spPr>
            <a:xfrm>
              <a:off x="5685148" y="3731954"/>
              <a:ext cx="7284" cy="9665"/>
            </a:xfrm>
            <a:custGeom>
              <a:avLst/>
              <a:gdLst/>
              <a:ahLst/>
              <a:cxnLst/>
              <a:rect l="l" t="t" r="r" b="b"/>
              <a:pathLst>
                <a:path w="11655" h="15464" extrusionOk="0">
                  <a:moveTo>
                    <a:pt x="11656" y="11957"/>
                  </a:moveTo>
                  <a:lnTo>
                    <a:pt x="9421" y="11957"/>
                  </a:lnTo>
                  <a:lnTo>
                    <a:pt x="9421" y="15464"/>
                  </a:lnTo>
                  <a:lnTo>
                    <a:pt x="7345" y="15464"/>
                  </a:lnTo>
                  <a:lnTo>
                    <a:pt x="7345" y="11957"/>
                  </a:lnTo>
                  <a:lnTo>
                    <a:pt x="0" y="11957"/>
                  </a:lnTo>
                  <a:lnTo>
                    <a:pt x="0" y="10363"/>
                  </a:lnTo>
                  <a:lnTo>
                    <a:pt x="4790" y="3507"/>
                  </a:lnTo>
                  <a:cubicBezTo>
                    <a:pt x="5652" y="2391"/>
                    <a:pt x="6467" y="1212"/>
                    <a:pt x="7185" y="0"/>
                  </a:cubicBezTo>
                  <a:lnTo>
                    <a:pt x="9421" y="0"/>
                  </a:lnTo>
                  <a:lnTo>
                    <a:pt x="9421" y="10203"/>
                  </a:lnTo>
                  <a:lnTo>
                    <a:pt x="11656" y="10203"/>
                  </a:lnTo>
                  <a:close/>
                  <a:moveTo>
                    <a:pt x="7345" y="6058"/>
                  </a:moveTo>
                  <a:lnTo>
                    <a:pt x="7345" y="2870"/>
                  </a:lnTo>
                  <a:lnTo>
                    <a:pt x="7345" y="2870"/>
                  </a:lnTo>
                  <a:lnTo>
                    <a:pt x="5269" y="6058"/>
                  </a:lnTo>
                  <a:lnTo>
                    <a:pt x="3672" y="8290"/>
                  </a:lnTo>
                  <a:lnTo>
                    <a:pt x="2395" y="10203"/>
                  </a:lnTo>
                  <a:lnTo>
                    <a:pt x="7345" y="10203"/>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78" name="Google Shape;778;g1959ef893c8_0_1487"/>
            <p:cNvSpPr/>
            <p:nvPr/>
          </p:nvSpPr>
          <p:spPr>
            <a:xfrm>
              <a:off x="5693527" y="3731755"/>
              <a:ext cx="6792" cy="9964"/>
            </a:xfrm>
            <a:custGeom>
              <a:avLst/>
              <a:gdLst/>
              <a:ahLst/>
              <a:cxnLst/>
              <a:rect l="l" t="t" r="r" b="b"/>
              <a:pathLst>
                <a:path w="10867" h="15942" extrusionOk="0">
                  <a:moveTo>
                    <a:pt x="3035" y="7334"/>
                  </a:moveTo>
                  <a:cubicBezTo>
                    <a:pt x="1598" y="6855"/>
                    <a:pt x="624" y="5500"/>
                    <a:pt x="640" y="3986"/>
                  </a:cubicBezTo>
                  <a:cubicBezTo>
                    <a:pt x="640" y="1754"/>
                    <a:pt x="2396" y="0"/>
                    <a:pt x="5430" y="0"/>
                  </a:cubicBezTo>
                  <a:cubicBezTo>
                    <a:pt x="8464" y="0"/>
                    <a:pt x="10220" y="1754"/>
                    <a:pt x="10220" y="3986"/>
                  </a:cubicBezTo>
                  <a:cubicBezTo>
                    <a:pt x="10283" y="5516"/>
                    <a:pt x="9294" y="6903"/>
                    <a:pt x="7825" y="7334"/>
                  </a:cubicBezTo>
                  <a:lnTo>
                    <a:pt x="7825" y="7334"/>
                  </a:lnTo>
                  <a:cubicBezTo>
                    <a:pt x="9693" y="7732"/>
                    <a:pt x="10986" y="9422"/>
                    <a:pt x="10858" y="11319"/>
                  </a:cubicBezTo>
                  <a:cubicBezTo>
                    <a:pt x="10858" y="14189"/>
                    <a:pt x="8783" y="15942"/>
                    <a:pt x="5430" y="15942"/>
                  </a:cubicBezTo>
                  <a:cubicBezTo>
                    <a:pt x="2077" y="15942"/>
                    <a:pt x="1" y="14189"/>
                    <a:pt x="1" y="11319"/>
                  </a:cubicBezTo>
                  <a:cubicBezTo>
                    <a:pt x="-47" y="9438"/>
                    <a:pt x="1215" y="7780"/>
                    <a:pt x="3035" y="7334"/>
                  </a:cubicBezTo>
                  <a:close/>
                  <a:moveTo>
                    <a:pt x="3035" y="11319"/>
                  </a:moveTo>
                  <a:cubicBezTo>
                    <a:pt x="2939" y="12818"/>
                    <a:pt x="4072" y="14109"/>
                    <a:pt x="5558" y="14205"/>
                  </a:cubicBezTo>
                  <a:cubicBezTo>
                    <a:pt x="5733" y="14221"/>
                    <a:pt x="5909" y="14205"/>
                    <a:pt x="6068" y="14189"/>
                  </a:cubicBezTo>
                  <a:cubicBezTo>
                    <a:pt x="7649" y="14189"/>
                    <a:pt x="8942" y="12897"/>
                    <a:pt x="8942" y="11319"/>
                  </a:cubicBezTo>
                  <a:cubicBezTo>
                    <a:pt x="8942" y="9741"/>
                    <a:pt x="7649" y="8450"/>
                    <a:pt x="6068" y="8450"/>
                  </a:cubicBezTo>
                  <a:cubicBezTo>
                    <a:pt x="4663" y="7907"/>
                    <a:pt x="3099" y="8609"/>
                    <a:pt x="2556" y="9996"/>
                  </a:cubicBezTo>
                  <a:cubicBezTo>
                    <a:pt x="2396" y="10426"/>
                    <a:pt x="2332" y="10873"/>
                    <a:pt x="2396" y="11319"/>
                  </a:cubicBezTo>
                  <a:close/>
                  <a:moveTo>
                    <a:pt x="3035" y="4304"/>
                  </a:moveTo>
                  <a:cubicBezTo>
                    <a:pt x="3035" y="5707"/>
                    <a:pt x="4184" y="6855"/>
                    <a:pt x="5589" y="6855"/>
                  </a:cubicBezTo>
                  <a:cubicBezTo>
                    <a:pt x="6994" y="6855"/>
                    <a:pt x="8144" y="5707"/>
                    <a:pt x="8144" y="4304"/>
                  </a:cubicBezTo>
                  <a:cubicBezTo>
                    <a:pt x="8144" y="2870"/>
                    <a:pt x="7186" y="2073"/>
                    <a:pt x="5589" y="2073"/>
                  </a:cubicBezTo>
                  <a:cubicBezTo>
                    <a:pt x="3993" y="2073"/>
                    <a:pt x="2875" y="2870"/>
                    <a:pt x="2875" y="4304"/>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79" name="Google Shape;779;g1959ef893c8_0_1487"/>
            <p:cNvSpPr/>
            <p:nvPr/>
          </p:nvSpPr>
          <p:spPr>
            <a:xfrm>
              <a:off x="5715164" y="3731738"/>
              <a:ext cx="6893" cy="10087"/>
            </a:xfrm>
            <a:custGeom>
              <a:avLst/>
              <a:gdLst/>
              <a:ahLst/>
              <a:cxnLst/>
              <a:rect l="l" t="t" r="r" b="b"/>
              <a:pathLst>
                <a:path w="11029" h="16139" extrusionOk="0">
                  <a:moveTo>
                    <a:pt x="2727" y="11824"/>
                  </a:moveTo>
                  <a:cubicBezTo>
                    <a:pt x="2807" y="13163"/>
                    <a:pt x="3924" y="14215"/>
                    <a:pt x="5282" y="14215"/>
                  </a:cubicBezTo>
                  <a:cubicBezTo>
                    <a:pt x="7197" y="14215"/>
                    <a:pt x="8315" y="12621"/>
                    <a:pt x="8634" y="10230"/>
                  </a:cubicBezTo>
                  <a:cubicBezTo>
                    <a:pt x="8953" y="7838"/>
                    <a:pt x="8634" y="8954"/>
                    <a:pt x="8634" y="8316"/>
                  </a:cubicBezTo>
                  <a:lnTo>
                    <a:pt x="8634" y="8316"/>
                  </a:lnTo>
                  <a:cubicBezTo>
                    <a:pt x="7804" y="9608"/>
                    <a:pt x="6335" y="10357"/>
                    <a:pt x="4803" y="10230"/>
                  </a:cubicBezTo>
                  <a:cubicBezTo>
                    <a:pt x="2248" y="10325"/>
                    <a:pt x="92" y="8332"/>
                    <a:pt x="12" y="5782"/>
                  </a:cubicBezTo>
                  <a:cubicBezTo>
                    <a:pt x="-4" y="5622"/>
                    <a:pt x="-4" y="5447"/>
                    <a:pt x="12" y="5287"/>
                  </a:cubicBezTo>
                  <a:cubicBezTo>
                    <a:pt x="-179" y="2561"/>
                    <a:pt x="1880" y="202"/>
                    <a:pt x="4611" y="11"/>
                  </a:cubicBezTo>
                  <a:cubicBezTo>
                    <a:pt x="4882" y="-5"/>
                    <a:pt x="5169" y="-5"/>
                    <a:pt x="5441" y="26"/>
                  </a:cubicBezTo>
                  <a:cubicBezTo>
                    <a:pt x="9113" y="26"/>
                    <a:pt x="11029" y="2577"/>
                    <a:pt x="11029" y="7360"/>
                  </a:cubicBezTo>
                  <a:cubicBezTo>
                    <a:pt x="11029" y="12143"/>
                    <a:pt x="9113" y="16128"/>
                    <a:pt x="5122" y="16128"/>
                  </a:cubicBezTo>
                  <a:cubicBezTo>
                    <a:pt x="2567" y="16304"/>
                    <a:pt x="364" y="14390"/>
                    <a:pt x="172" y="11840"/>
                  </a:cubicBezTo>
                  <a:cubicBezTo>
                    <a:pt x="172" y="11840"/>
                    <a:pt x="172" y="11824"/>
                    <a:pt x="172" y="11824"/>
                  </a:cubicBezTo>
                  <a:close/>
                  <a:moveTo>
                    <a:pt x="2727" y="5128"/>
                  </a:moveTo>
                  <a:cubicBezTo>
                    <a:pt x="2631" y="6882"/>
                    <a:pt x="3988" y="8380"/>
                    <a:pt x="5760" y="8476"/>
                  </a:cubicBezTo>
                  <a:cubicBezTo>
                    <a:pt x="5760" y="8476"/>
                    <a:pt x="5760" y="8476"/>
                    <a:pt x="5760" y="8476"/>
                  </a:cubicBezTo>
                  <a:cubicBezTo>
                    <a:pt x="7437" y="8572"/>
                    <a:pt x="8874" y="7296"/>
                    <a:pt x="8970" y="5622"/>
                  </a:cubicBezTo>
                  <a:cubicBezTo>
                    <a:pt x="8970" y="5463"/>
                    <a:pt x="8970" y="5287"/>
                    <a:pt x="8953" y="5128"/>
                  </a:cubicBezTo>
                  <a:cubicBezTo>
                    <a:pt x="9353" y="3406"/>
                    <a:pt x="8267" y="1700"/>
                    <a:pt x="6543" y="1318"/>
                  </a:cubicBezTo>
                  <a:cubicBezTo>
                    <a:pt x="4834" y="919"/>
                    <a:pt x="3126" y="1987"/>
                    <a:pt x="2727" y="3709"/>
                  </a:cubicBezTo>
                  <a:cubicBezTo>
                    <a:pt x="2615" y="4172"/>
                    <a:pt x="2615" y="4666"/>
                    <a:pt x="2727" y="5128"/>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80" name="Google Shape;780;g1959ef893c8_0_1487"/>
            <p:cNvSpPr/>
            <p:nvPr/>
          </p:nvSpPr>
          <p:spPr>
            <a:xfrm>
              <a:off x="5723650" y="3731748"/>
              <a:ext cx="6799" cy="10078"/>
            </a:xfrm>
            <a:custGeom>
              <a:avLst/>
              <a:gdLst/>
              <a:ahLst/>
              <a:cxnLst/>
              <a:rect l="l" t="t" r="r" b="b"/>
              <a:pathLst>
                <a:path w="10879" h="16124" extrusionOk="0">
                  <a:moveTo>
                    <a:pt x="8143" y="4316"/>
                  </a:moveTo>
                  <a:cubicBezTo>
                    <a:pt x="8063" y="2976"/>
                    <a:pt x="6945" y="1924"/>
                    <a:pt x="5588" y="1924"/>
                  </a:cubicBezTo>
                  <a:cubicBezTo>
                    <a:pt x="3672" y="1924"/>
                    <a:pt x="2555" y="3518"/>
                    <a:pt x="2235" y="5910"/>
                  </a:cubicBezTo>
                  <a:cubicBezTo>
                    <a:pt x="2156" y="6548"/>
                    <a:pt x="2156" y="7185"/>
                    <a:pt x="2235" y="7823"/>
                  </a:cubicBezTo>
                  <a:cubicBezTo>
                    <a:pt x="3050" y="6484"/>
                    <a:pt x="4503" y="5703"/>
                    <a:pt x="6067" y="5750"/>
                  </a:cubicBezTo>
                  <a:cubicBezTo>
                    <a:pt x="8622" y="5655"/>
                    <a:pt x="10777" y="7632"/>
                    <a:pt x="10873" y="10182"/>
                  </a:cubicBezTo>
                  <a:cubicBezTo>
                    <a:pt x="10889" y="10406"/>
                    <a:pt x="10873" y="10629"/>
                    <a:pt x="10857" y="10852"/>
                  </a:cubicBezTo>
                  <a:cubicBezTo>
                    <a:pt x="11033" y="13578"/>
                    <a:pt x="8973" y="15938"/>
                    <a:pt x="6243" y="16113"/>
                  </a:cubicBezTo>
                  <a:cubicBezTo>
                    <a:pt x="6035" y="16129"/>
                    <a:pt x="5812" y="16129"/>
                    <a:pt x="5588" y="16113"/>
                  </a:cubicBezTo>
                  <a:cubicBezTo>
                    <a:pt x="1756" y="16113"/>
                    <a:pt x="0" y="13562"/>
                    <a:pt x="0" y="8620"/>
                  </a:cubicBezTo>
                  <a:cubicBezTo>
                    <a:pt x="0" y="3678"/>
                    <a:pt x="1756" y="11"/>
                    <a:pt x="5748" y="11"/>
                  </a:cubicBezTo>
                  <a:cubicBezTo>
                    <a:pt x="8302" y="-164"/>
                    <a:pt x="10506" y="1749"/>
                    <a:pt x="10698" y="4300"/>
                  </a:cubicBezTo>
                  <a:cubicBezTo>
                    <a:pt x="10698" y="4300"/>
                    <a:pt x="10698" y="4316"/>
                    <a:pt x="10698" y="4316"/>
                  </a:cubicBezTo>
                  <a:close/>
                  <a:moveTo>
                    <a:pt x="2235" y="11011"/>
                  </a:moveTo>
                  <a:cubicBezTo>
                    <a:pt x="2235" y="12685"/>
                    <a:pt x="3593" y="14040"/>
                    <a:pt x="5269" y="14040"/>
                  </a:cubicBezTo>
                  <a:cubicBezTo>
                    <a:pt x="6945" y="14040"/>
                    <a:pt x="8302" y="12685"/>
                    <a:pt x="8302" y="11011"/>
                  </a:cubicBezTo>
                  <a:cubicBezTo>
                    <a:pt x="8302" y="9337"/>
                    <a:pt x="6945" y="7982"/>
                    <a:pt x="5269" y="7982"/>
                  </a:cubicBezTo>
                  <a:cubicBezTo>
                    <a:pt x="3593" y="7982"/>
                    <a:pt x="2235" y="9337"/>
                    <a:pt x="2235" y="11011"/>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81" name="Google Shape;781;g1959ef893c8_0_1487"/>
            <p:cNvSpPr/>
            <p:nvPr/>
          </p:nvSpPr>
          <p:spPr>
            <a:xfrm>
              <a:off x="5732028" y="3731755"/>
              <a:ext cx="6792" cy="9964"/>
            </a:xfrm>
            <a:custGeom>
              <a:avLst/>
              <a:gdLst/>
              <a:ahLst/>
              <a:cxnLst/>
              <a:rect l="l" t="t" r="r" b="b"/>
              <a:pathLst>
                <a:path w="10867" h="15942" extrusionOk="0">
                  <a:moveTo>
                    <a:pt x="3035" y="7334"/>
                  </a:moveTo>
                  <a:cubicBezTo>
                    <a:pt x="1662" y="6792"/>
                    <a:pt x="768" y="5452"/>
                    <a:pt x="799" y="3986"/>
                  </a:cubicBezTo>
                  <a:cubicBezTo>
                    <a:pt x="799" y="1754"/>
                    <a:pt x="2396" y="0"/>
                    <a:pt x="5430" y="0"/>
                  </a:cubicBezTo>
                  <a:cubicBezTo>
                    <a:pt x="8463" y="0"/>
                    <a:pt x="10220" y="1754"/>
                    <a:pt x="10220" y="3986"/>
                  </a:cubicBezTo>
                  <a:cubicBezTo>
                    <a:pt x="10252" y="5452"/>
                    <a:pt x="9358" y="6792"/>
                    <a:pt x="7985" y="7334"/>
                  </a:cubicBezTo>
                  <a:lnTo>
                    <a:pt x="7985" y="7334"/>
                  </a:lnTo>
                  <a:cubicBezTo>
                    <a:pt x="9789" y="7796"/>
                    <a:pt x="10986" y="9470"/>
                    <a:pt x="10858" y="11319"/>
                  </a:cubicBezTo>
                  <a:cubicBezTo>
                    <a:pt x="10858" y="14189"/>
                    <a:pt x="8942" y="15942"/>
                    <a:pt x="5430" y="15942"/>
                  </a:cubicBezTo>
                  <a:cubicBezTo>
                    <a:pt x="1917" y="15942"/>
                    <a:pt x="1" y="14189"/>
                    <a:pt x="1" y="11319"/>
                  </a:cubicBezTo>
                  <a:cubicBezTo>
                    <a:pt x="-46" y="9438"/>
                    <a:pt x="1215" y="7780"/>
                    <a:pt x="3035" y="7334"/>
                  </a:cubicBezTo>
                  <a:close/>
                  <a:moveTo>
                    <a:pt x="3035" y="11319"/>
                  </a:moveTo>
                  <a:cubicBezTo>
                    <a:pt x="2939" y="12818"/>
                    <a:pt x="4073" y="14109"/>
                    <a:pt x="5557" y="14205"/>
                  </a:cubicBezTo>
                  <a:cubicBezTo>
                    <a:pt x="5733" y="14221"/>
                    <a:pt x="5909" y="14205"/>
                    <a:pt x="6069" y="14189"/>
                  </a:cubicBezTo>
                  <a:cubicBezTo>
                    <a:pt x="8144" y="14189"/>
                    <a:pt x="9262" y="13073"/>
                    <a:pt x="9262" y="11319"/>
                  </a:cubicBezTo>
                  <a:cubicBezTo>
                    <a:pt x="9278" y="9741"/>
                    <a:pt x="8001" y="8450"/>
                    <a:pt x="6404" y="8434"/>
                  </a:cubicBezTo>
                  <a:cubicBezTo>
                    <a:pt x="6292" y="8434"/>
                    <a:pt x="6180" y="8434"/>
                    <a:pt x="6069" y="8450"/>
                  </a:cubicBezTo>
                  <a:cubicBezTo>
                    <a:pt x="4903" y="7509"/>
                    <a:pt x="3195" y="7684"/>
                    <a:pt x="2252" y="8848"/>
                  </a:cubicBezTo>
                  <a:cubicBezTo>
                    <a:pt x="1694" y="9550"/>
                    <a:pt x="1502" y="10474"/>
                    <a:pt x="1758" y="11319"/>
                  </a:cubicBezTo>
                  <a:close/>
                  <a:moveTo>
                    <a:pt x="3035" y="4304"/>
                  </a:moveTo>
                  <a:cubicBezTo>
                    <a:pt x="3035" y="5532"/>
                    <a:pt x="4025" y="6536"/>
                    <a:pt x="5270" y="6536"/>
                  </a:cubicBezTo>
                  <a:cubicBezTo>
                    <a:pt x="5318" y="6536"/>
                    <a:pt x="5382" y="6536"/>
                    <a:pt x="5430" y="6536"/>
                  </a:cubicBezTo>
                  <a:cubicBezTo>
                    <a:pt x="6659" y="6712"/>
                    <a:pt x="7793" y="5867"/>
                    <a:pt x="7968" y="4639"/>
                  </a:cubicBezTo>
                  <a:cubicBezTo>
                    <a:pt x="7985" y="4528"/>
                    <a:pt x="7985" y="4416"/>
                    <a:pt x="7985" y="4304"/>
                  </a:cubicBezTo>
                  <a:cubicBezTo>
                    <a:pt x="7985" y="2870"/>
                    <a:pt x="7027" y="2073"/>
                    <a:pt x="5430" y="2073"/>
                  </a:cubicBezTo>
                  <a:cubicBezTo>
                    <a:pt x="4296" y="1897"/>
                    <a:pt x="3226" y="2662"/>
                    <a:pt x="3051" y="3794"/>
                  </a:cubicBezTo>
                  <a:cubicBezTo>
                    <a:pt x="3019" y="3954"/>
                    <a:pt x="3019" y="4129"/>
                    <a:pt x="3035" y="4304"/>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82" name="Google Shape;782;g1959ef893c8_0_1487"/>
            <p:cNvSpPr/>
            <p:nvPr/>
          </p:nvSpPr>
          <p:spPr>
            <a:xfrm>
              <a:off x="5739509" y="3732452"/>
              <a:ext cx="6087" cy="9665"/>
            </a:xfrm>
            <a:custGeom>
              <a:avLst/>
              <a:gdLst/>
              <a:ahLst/>
              <a:cxnLst/>
              <a:rect l="l" t="t" r="r" b="b"/>
              <a:pathLst>
                <a:path w="9739" h="15464" extrusionOk="0">
                  <a:moveTo>
                    <a:pt x="1278" y="14667"/>
                  </a:moveTo>
                  <a:cubicBezTo>
                    <a:pt x="2236" y="12116"/>
                    <a:pt x="3513" y="9565"/>
                    <a:pt x="4630" y="7015"/>
                  </a:cubicBezTo>
                  <a:cubicBezTo>
                    <a:pt x="5461" y="5038"/>
                    <a:pt x="6419" y="3125"/>
                    <a:pt x="7504" y="1275"/>
                  </a:cubicBezTo>
                  <a:lnTo>
                    <a:pt x="0" y="1275"/>
                  </a:lnTo>
                  <a:lnTo>
                    <a:pt x="0" y="0"/>
                  </a:lnTo>
                  <a:lnTo>
                    <a:pt x="9740" y="0"/>
                  </a:lnTo>
                  <a:lnTo>
                    <a:pt x="9740" y="1913"/>
                  </a:lnTo>
                  <a:lnTo>
                    <a:pt x="9740" y="2869"/>
                  </a:lnTo>
                  <a:cubicBezTo>
                    <a:pt x="7823" y="6855"/>
                    <a:pt x="5748" y="11638"/>
                    <a:pt x="4311" y="15464"/>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83" name="Google Shape;783;g1959ef893c8_0_1487"/>
            <p:cNvSpPr/>
            <p:nvPr/>
          </p:nvSpPr>
          <p:spPr>
            <a:xfrm>
              <a:off x="5746591" y="3731748"/>
              <a:ext cx="6893" cy="10078"/>
            </a:xfrm>
            <a:custGeom>
              <a:avLst/>
              <a:gdLst/>
              <a:ahLst/>
              <a:cxnLst/>
              <a:rect l="l" t="t" r="r" b="b"/>
              <a:pathLst>
                <a:path w="11028" h="16124" extrusionOk="0">
                  <a:moveTo>
                    <a:pt x="8143" y="4316"/>
                  </a:moveTo>
                  <a:cubicBezTo>
                    <a:pt x="8143" y="2993"/>
                    <a:pt x="7073" y="1924"/>
                    <a:pt x="5748" y="1924"/>
                  </a:cubicBezTo>
                  <a:cubicBezTo>
                    <a:pt x="5700" y="1924"/>
                    <a:pt x="5636" y="1924"/>
                    <a:pt x="5588" y="1924"/>
                  </a:cubicBezTo>
                  <a:cubicBezTo>
                    <a:pt x="3672" y="1924"/>
                    <a:pt x="2555" y="3518"/>
                    <a:pt x="2236" y="5910"/>
                  </a:cubicBezTo>
                  <a:cubicBezTo>
                    <a:pt x="2156" y="6548"/>
                    <a:pt x="2156" y="7185"/>
                    <a:pt x="2236" y="7823"/>
                  </a:cubicBezTo>
                  <a:cubicBezTo>
                    <a:pt x="3050" y="6484"/>
                    <a:pt x="4503" y="5703"/>
                    <a:pt x="6067" y="5750"/>
                  </a:cubicBezTo>
                  <a:cubicBezTo>
                    <a:pt x="8718" y="5655"/>
                    <a:pt x="10937" y="7727"/>
                    <a:pt x="11017" y="10358"/>
                  </a:cubicBezTo>
                  <a:cubicBezTo>
                    <a:pt x="11033" y="10517"/>
                    <a:pt x="11033" y="10693"/>
                    <a:pt x="11017" y="10852"/>
                  </a:cubicBezTo>
                  <a:cubicBezTo>
                    <a:pt x="11113" y="13674"/>
                    <a:pt x="8893" y="16033"/>
                    <a:pt x="6083" y="16113"/>
                  </a:cubicBezTo>
                  <a:cubicBezTo>
                    <a:pt x="5924" y="16129"/>
                    <a:pt x="5748" y="16129"/>
                    <a:pt x="5588" y="16113"/>
                  </a:cubicBezTo>
                  <a:cubicBezTo>
                    <a:pt x="1757" y="16113"/>
                    <a:pt x="0" y="13562"/>
                    <a:pt x="0" y="8620"/>
                  </a:cubicBezTo>
                  <a:cubicBezTo>
                    <a:pt x="0" y="3678"/>
                    <a:pt x="1757" y="11"/>
                    <a:pt x="5748" y="11"/>
                  </a:cubicBezTo>
                  <a:cubicBezTo>
                    <a:pt x="8303" y="-164"/>
                    <a:pt x="10506" y="1749"/>
                    <a:pt x="10698" y="4300"/>
                  </a:cubicBezTo>
                  <a:cubicBezTo>
                    <a:pt x="10698" y="4300"/>
                    <a:pt x="10698" y="4316"/>
                    <a:pt x="10698" y="4316"/>
                  </a:cubicBezTo>
                  <a:close/>
                  <a:moveTo>
                    <a:pt x="2236" y="11011"/>
                  </a:moveTo>
                  <a:cubicBezTo>
                    <a:pt x="2236" y="12685"/>
                    <a:pt x="3593" y="14040"/>
                    <a:pt x="5269" y="14040"/>
                  </a:cubicBezTo>
                  <a:cubicBezTo>
                    <a:pt x="6945" y="14040"/>
                    <a:pt x="8303" y="12685"/>
                    <a:pt x="8303" y="11011"/>
                  </a:cubicBezTo>
                  <a:cubicBezTo>
                    <a:pt x="8303" y="9337"/>
                    <a:pt x="6945" y="7982"/>
                    <a:pt x="5269" y="7982"/>
                  </a:cubicBezTo>
                  <a:cubicBezTo>
                    <a:pt x="3593" y="7982"/>
                    <a:pt x="2236" y="9337"/>
                    <a:pt x="2236" y="11011"/>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84" name="Google Shape;784;g1959ef893c8_0_1487"/>
            <p:cNvSpPr/>
            <p:nvPr/>
          </p:nvSpPr>
          <p:spPr>
            <a:xfrm>
              <a:off x="5768036" y="3731954"/>
              <a:ext cx="3692" cy="9964"/>
            </a:xfrm>
            <a:custGeom>
              <a:avLst/>
              <a:gdLst/>
              <a:ahLst/>
              <a:cxnLst/>
              <a:rect l="l" t="t" r="r" b="b"/>
              <a:pathLst>
                <a:path w="5907" h="15942" extrusionOk="0">
                  <a:moveTo>
                    <a:pt x="3672" y="5580"/>
                  </a:moveTo>
                  <a:lnTo>
                    <a:pt x="3672" y="4145"/>
                  </a:lnTo>
                  <a:lnTo>
                    <a:pt x="0" y="4145"/>
                  </a:lnTo>
                  <a:lnTo>
                    <a:pt x="0" y="2391"/>
                  </a:lnTo>
                  <a:cubicBezTo>
                    <a:pt x="2714" y="2391"/>
                    <a:pt x="3832" y="2391"/>
                    <a:pt x="3992" y="0"/>
                  </a:cubicBezTo>
                  <a:lnTo>
                    <a:pt x="5907" y="0"/>
                  </a:lnTo>
                  <a:lnTo>
                    <a:pt x="5907" y="15942"/>
                  </a:lnTo>
                  <a:lnTo>
                    <a:pt x="3672" y="15942"/>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85" name="Google Shape;785;g1959ef893c8_0_1487"/>
            <p:cNvSpPr/>
            <p:nvPr/>
          </p:nvSpPr>
          <p:spPr>
            <a:xfrm>
              <a:off x="5773821" y="3731755"/>
              <a:ext cx="11476" cy="10163"/>
            </a:xfrm>
            <a:custGeom>
              <a:avLst/>
              <a:gdLst/>
              <a:ahLst/>
              <a:cxnLst/>
              <a:rect l="l" t="t" r="r" b="b"/>
              <a:pathLst>
                <a:path w="18361" h="16261" extrusionOk="0">
                  <a:moveTo>
                    <a:pt x="0" y="4304"/>
                  </a:moveTo>
                  <a:cubicBezTo>
                    <a:pt x="0" y="1754"/>
                    <a:pt x="1277" y="0"/>
                    <a:pt x="3672" y="0"/>
                  </a:cubicBezTo>
                  <a:cubicBezTo>
                    <a:pt x="6067" y="0"/>
                    <a:pt x="7185" y="1754"/>
                    <a:pt x="7185" y="4304"/>
                  </a:cubicBezTo>
                  <a:cubicBezTo>
                    <a:pt x="7185" y="6855"/>
                    <a:pt x="6067" y="8609"/>
                    <a:pt x="3672" y="8609"/>
                  </a:cubicBezTo>
                  <a:cubicBezTo>
                    <a:pt x="1277" y="8609"/>
                    <a:pt x="0" y="7015"/>
                    <a:pt x="0" y="4304"/>
                  </a:cubicBezTo>
                  <a:close/>
                  <a:moveTo>
                    <a:pt x="3672" y="7174"/>
                  </a:moveTo>
                  <a:cubicBezTo>
                    <a:pt x="4950" y="7174"/>
                    <a:pt x="5429" y="6058"/>
                    <a:pt x="5429" y="4304"/>
                  </a:cubicBezTo>
                  <a:cubicBezTo>
                    <a:pt x="5429" y="2551"/>
                    <a:pt x="5429" y="1435"/>
                    <a:pt x="3672" y="1435"/>
                  </a:cubicBezTo>
                  <a:cubicBezTo>
                    <a:pt x="1916" y="1435"/>
                    <a:pt x="1756" y="2710"/>
                    <a:pt x="1756" y="4304"/>
                  </a:cubicBezTo>
                  <a:cubicBezTo>
                    <a:pt x="1756" y="5899"/>
                    <a:pt x="1756" y="7174"/>
                    <a:pt x="3193" y="7174"/>
                  </a:cubicBezTo>
                  <a:close/>
                  <a:moveTo>
                    <a:pt x="11336" y="319"/>
                  </a:moveTo>
                  <a:lnTo>
                    <a:pt x="12773" y="319"/>
                  </a:lnTo>
                  <a:lnTo>
                    <a:pt x="6865" y="16261"/>
                  </a:lnTo>
                  <a:lnTo>
                    <a:pt x="5269" y="16261"/>
                  </a:lnTo>
                  <a:close/>
                  <a:moveTo>
                    <a:pt x="11336" y="11797"/>
                  </a:moveTo>
                  <a:cubicBezTo>
                    <a:pt x="11336" y="9247"/>
                    <a:pt x="12454" y="7493"/>
                    <a:pt x="14849" y="7493"/>
                  </a:cubicBezTo>
                  <a:cubicBezTo>
                    <a:pt x="17243" y="7493"/>
                    <a:pt x="18361" y="9247"/>
                    <a:pt x="18361" y="11797"/>
                  </a:cubicBezTo>
                  <a:cubicBezTo>
                    <a:pt x="18361" y="14348"/>
                    <a:pt x="17243" y="16102"/>
                    <a:pt x="14849" y="16102"/>
                  </a:cubicBezTo>
                  <a:cubicBezTo>
                    <a:pt x="12454" y="16102"/>
                    <a:pt x="10538" y="14508"/>
                    <a:pt x="10538" y="11797"/>
                  </a:cubicBezTo>
                  <a:close/>
                  <a:moveTo>
                    <a:pt x="14849" y="14667"/>
                  </a:moveTo>
                  <a:cubicBezTo>
                    <a:pt x="16286" y="14667"/>
                    <a:pt x="16605" y="13551"/>
                    <a:pt x="16605" y="11797"/>
                  </a:cubicBezTo>
                  <a:cubicBezTo>
                    <a:pt x="16605" y="10044"/>
                    <a:pt x="16605" y="8928"/>
                    <a:pt x="14849" y="8928"/>
                  </a:cubicBezTo>
                  <a:cubicBezTo>
                    <a:pt x="13093" y="8928"/>
                    <a:pt x="13093" y="10203"/>
                    <a:pt x="13093" y="11797"/>
                  </a:cubicBezTo>
                  <a:cubicBezTo>
                    <a:pt x="13093" y="13392"/>
                    <a:pt x="12614" y="14667"/>
                    <a:pt x="14051" y="14667"/>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86" name="Google Shape;786;g1959ef893c8_0_1487"/>
            <p:cNvSpPr/>
            <p:nvPr/>
          </p:nvSpPr>
          <p:spPr>
            <a:xfrm>
              <a:off x="5799256" y="3732452"/>
              <a:ext cx="5189" cy="11059"/>
            </a:xfrm>
            <a:custGeom>
              <a:avLst/>
              <a:gdLst/>
              <a:ahLst/>
              <a:cxnLst/>
              <a:rect l="l" t="t" r="r" b="b"/>
              <a:pathLst>
                <a:path w="8302" h="17695" extrusionOk="0">
                  <a:moveTo>
                    <a:pt x="6227" y="0"/>
                  </a:moveTo>
                  <a:lnTo>
                    <a:pt x="8303" y="0"/>
                  </a:lnTo>
                  <a:lnTo>
                    <a:pt x="2076" y="17696"/>
                  </a:lnTo>
                  <a:lnTo>
                    <a:pt x="0" y="17696"/>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87" name="Google Shape;787;g1959ef893c8_0_1487"/>
            <p:cNvSpPr/>
            <p:nvPr/>
          </p:nvSpPr>
          <p:spPr>
            <a:xfrm>
              <a:off x="5805441" y="3734343"/>
              <a:ext cx="3393" cy="7374"/>
            </a:xfrm>
            <a:custGeom>
              <a:avLst/>
              <a:gdLst/>
              <a:ahLst/>
              <a:cxnLst/>
              <a:rect l="l" t="t" r="r" b="b"/>
              <a:pathLst>
                <a:path w="5428" h="11799" extrusionOk="0">
                  <a:moveTo>
                    <a:pt x="2554" y="321"/>
                  </a:moveTo>
                  <a:lnTo>
                    <a:pt x="2554" y="1756"/>
                  </a:lnTo>
                  <a:cubicBezTo>
                    <a:pt x="3065" y="640"/>
                    <a:pt x="4199" y="-46"/>
                    <a:pt x="5429" y="2"/>
                  </a:cubicBezTo>
                  <a:lnTo>
                    <a:pt x="5429" y="2"/>
                  </a:lnTo>
                  <a:lnTo>
                    <a:pt x="5429" y="2075"/>
                  </a:lnTo>
                  <a:lnTo>
                    <a:pt x="4630" y="2075"/>
                  </a:lnTo>
                  <a:cubicBezTo>
                    <a:pt x="2714" y="2075"/>
                    <a:pt x="2235" y="3669"/>
                    <a:pt x="2235" y="5901"/>
                  </a:cubicBezTo>
                  <a:lnTo>
                    <a:pt x="2235" y="11800"/>
                  </a:lnTo>
                  <a:lnTo>
                    <a:pt x="0" y="11800"/>
                  </a:lnTo>
                  <a:lnTo>
                    <a:pt x="0" y="481"/>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88" name="Google Shape;788;g1959ef893c8_0_1487"/>
            <p:cNvSpPr/>
            <p:nvPr/>
          </p:nvSpPr>
          <p:spPr>
            <a:xfrm>
              <a:off x="5810328" y="3734544"/>
              <a:ext cx="5987" cy="7276"/>
            </a:xfrm>
            <a:custGeom>
              <a:avLst/>
              <a:gdLst/>
              <a:ahLst/>
              <a:cxnLst/>
              <a:rect l="l" t="t" r="r" b="b"/>
              <a:pathLst>
                <a:path w="9579" h="11641" extrusionOk="0">
                  <a:moveTo>
                    <a:pt x="7504" y="9725"/>
                  </a:moveTo>
                  <a:cubicBezTo>
                    <a:pt x="6706" y="10968"/>
                    <a:pt x="5317" y="11702"/>
                    <a:pt x="3832" y="11638"/>
                  </a:cubicBezTo>
                  <a:cubicBezTo>
                    <a:pt x="1277" y="11638"/>
                    <a:pt x="0" y="9884"/>
                    <a:pt x="0" y="7014"/>
                  </a:cubicBezTo>
                  <a:lnTo>
                    <a:pt x="0" y="0"/>
                  </a:lnTo>
                  <a:lnTo>
                    <a:pt x="2076" y="0"/>
                  </a:lnTo>
                  <a:lnTo>
                    <a:pt x="2076" y="6217"/>
                  </a:lnTo>
                  <a:cubicBezTo>
                    <a:pt x="2076" y="8449"/>
                    <a:pt x="2076" y="9725"/>
                    <a:pt x="4630" y="9725"/>
                  </a:cubicBezTo>
                  <a:cubicBezTo>
                    <a:pt x="7185" y="9725"/>
                    <a:pt x="7344" y="7652"/>
                    <a:pt x="7344" y="5101"/>
                  </a:cubicBezTo>
                  <a:lnTo>
                    <a:pt x="7344" y="0"/>
                  </a:lnTo>
                  <a:lnTo>
                    <a:pt x="9580" y="0"/>
                  </a:lnTo>
                  <a:lnTo>
                    <a:pt x="9580" y="11319"/>
                  </a:lnTo>
                  <a:lnTo>
                    <a:pt x="7504" y="11319"/>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89" name="Google Shape;789;g1959ef893c8_0_1487"/>
            <p:cNvSpPr/>
            <p:nvPr/>
          </p:nvSpPr>
          <p:spPr>
            <a:xfrm>
              <a:off x="5818307" y="3734339"/>
              <a:ext cx="6087" cy="7279"/>
            </a:xfrm>
            <a:custGeom>
              <a:avLst/>
              <a:gdLst/>
              <a:ahLst/>
              <a:cxnLst/>
              <a:rect l="l" t="t" r="r" b="b"/>
              <a:pathLst>
                <a:path w="9739" h="11646" extrusionOk="0">
                  <a:moveTo>
                    <a:pt x="2076" y="1763"/>
                  </a:moveTo>
                  <a:cubicBezTo>
                    <a:pt x="2906" y="583"/>
                    <a:pt x="4295" y="-87"/>
                    <a:pt x="5748" y="9"/>
                  </a:cubicBezTo>
                  <a:cubicBezTo>
                    <a:pt x="8303" y="9"/>
                    <a:pt x="9740" y="1763"/>
                    <a:pt x="9740" y="4632"/>
                  </a:cubicBezTo>
                  <a:lnTo>
                    <a:pt x="9740" y="11647"/>
                  </a:lnTo>
                  <a:lnTo>
                    <a:pt x="7504" y="11647"/>
                  </a:lnTo>
                  <a:lnTo>
                    <a:pt x="7504" y="5429"/>
                  </a:lnTo>
                  <a:cubicBezTo>
                    <a:pt x="7504" y="3197"/>
                    <a:pt x="6706" y="1763"/>
                    <a:pt x="4950" y="1763"/>
                  </a:cubicBezTo>
                  <a:cubicBezTo>
                    <a:pt x="3193" y="1763"/>
                    <a:pt x="2236" y="3357"/>
                    <a:pt x="2236" y="5110"/>
                  </a:cubicBezTo>
                  <a:lnTo>
                    <a:pt x="2236" y="11647"/>
                  </a:lnTo>
                  <a:lnTo>
                    <a:pt x="0" y="11647"/>
                  </a:lnTo>
                  <a:lnTo>
                    <a:pt x="0" y="328"/>
                  </a:lnTo>
                  <a:lnTo>
                    <a:pt x="2076" y="328"/>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90" name="Google Shape;790;g1959ef893c8_0_1487"/>
            <p:cNvSpPr/>
            <p:nvPr/>
          </p:nvSpPr>
          <p:spPr>
            <a:xfrm>
              <a:off x="5486757" y="3748885"/>
              <a:ext cx="3692" cy="9964"/>
            </a:xfrm>
            <a:custGeom>
              <a:avLst/>
              <a:gdLst/>
              <a:ahLst/>
              <a:cxnLst/>
              <a:rect l="l" t="t" r="r" b="b"/>
              <a:pathLst>
                <a:path w="5907" h="15942" extrusionOk="0">
                  <a:moveTo>
                    <a:pt x="3672" y="5580"/>
                  </a:moveTo>
                  <a:lnTo>
                    <a:pt x="3672" y="3986"/>
                  </a:lnTo>
                  <a:lnTo>
                    <a:pt x="0" y="3986"/>
                  </a:lnTo>
                  <a:lnTo>
                    <a:pt x="0" y="2391"/>
                  </a:lnTo>
                  <a:cubicBezTo>
                    <a:pt x="2715" y="2391"/>
                    <a:pt x="3832" y="1594"/>
                    <a:pt x="3992" y="0"/>
                  </a:cubicBezTo>
                  <a:lnTo>
                    <a:pt x="5907" y="0"/>
                  </a:lnTo>
                  <a:lnTo>
                    <a:pt x="5907" y="15942"/>
                  </a:lnTo>
                  <a:lnTo>
                    <a:pt x="3672" y="15942"/>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91" name="Google Shape;791;g1959ef893c8_0_1487"/>
            <p:cNvSpPr/>
            <p:nvPr/>
          </p:nvSpPr>
          <p:spPr>
            <a:xfrm>
              <a:off x="5492435" y="3748968"/>
              <a:ext cx="6493" cy="9881"/>
            </a:xfrm>
            <a:custGeom>
              <a:avLst/>
              <a:gdLst/>
              <a:ahLst/>
              <a:cxnLst/>
              <a:rect l="l" t="t" r="r" b="b"/>
              <a:pathLst>
                <a:path w="10388" h="15810" extrusionOk="0">
                  <a:moveTo>
                    <a:pt x="330" y="15810"/>
                  </a:moveTo>
                  <a:lnTo>
                    <a:pt x="330" y="13738"/>
                  </a:lnTo>
                  <a:cubicBezTo>
                    <a:pt x="649" y="13323"/>
                    <a:pt x="1032" y="12941"/>
                    <a:pt x="1447" y="12622"/>
                  </a:cubicBezTo>
                  <a:lnTo>
                    <a:pt x="4960" y="9433"/>
                  </a:lnTo>
                  <a:cubicBezTo>
                    <a:pt x="6557" y="8317"/>
                    <a:pt x="7595" y="6580"/>
                    <a:pt x="7834" y="4651"/>
                  </a:cubicBezTo>
                  <a:cubicBezTo>
                    <a:pt x="7930" y="3248"/>
                    <a:pt x="6860" y="2036"/>
                    <a:pt x="5439" y="1940"/>
                  </a:cubicBezTo>
                  <a:cubicBezTo>
                    <a:pt x="5391" y="1940"/>
                    <a:pt x="5327" y="1940"/>
                    <a:pt x="5279" y="1940"/>
                  </a:cubicBezTo>
                  <a:cubicBezTo>
                    <a:pt x="3363" y="1940"/>
                    <a:pt x="2405" y="3216"/>
                    <a:pt x="2405" y="5288"/>
                  </a:cubicBezTo>
                  <a:lnTo>
                    <a:pt x="10" y="5288"/>
                  </a:lnTo>
                  <a:cubicBezTo>
                    <a:pt x="-165" y="2562"/>
                    <a:pt x="1894" y="203"/>
                    <a:pt x="4625" y="27"/>
                  </a:cubicBezTo>
                  <a:cubicBezTo>
                    <a:pt x="4832" y="11"/>
                    <a:pt x="5056" y="11"/>
                    <a:pt x="5279" y="27"/>
                  </a:cubicBezTo>
                  <a:cubicBezTo>
                    <a:pt x="7738" y="-244"/>
                    <a:pt x="9941" y="1526"/>
                    <a:pt x="10213" y="3981"/>
                  </a:cubicBezTo>
                  <a:cubicBezTo>
                    <a:pt x="10229" y="4204"/>
                    <a:pt x="10245" y="4427"/>
                    <a:pt x="10229" y="4651"/>
                  </a:cubicBezTo>
                  <a:cubicBezTo>
                    <a:pt x="9957" y="7233"/>
                    <a:pt x="8553" y="9577"/>
                    <a:pt x="6397" y="11028"/>
                  </a:cubicBezTo>
                  <a:lnTo>
                    <a:pt x="5119" y="11984"/>
                  </a:lnTo>
                  <a:lnTo>
                    <a:pt x="3044" y="13738"/>
                  </a:lnTo>
                  <a:lnTo>
                    <a:pt x="10389" y="13738"/>
                  </a:lnTo>
                  <a:lnTo>
                    <a:pt x="10389" y="15810"/>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92" name="Google Shape;792;g1959ef893c8_0_1487"/>
            <p:cNvSpPr/>
            <p:nvPr/>
          </p:nvSpPr>
          <p:spPr>
            <a:xfrm>
              <a:off x="5500521" y="3752371"/>
              <a:ext cx="1397" cy="6676"/>
            </a:xfrm>
            <a:custGeom>
              <a:avLst/>
              <a:gdLst/>
              <a:ahLst/>
              <a:cxnLst/>
              <a:rect l="l" t="t" r="r" b="b"/>
              <a:pathLst>
                <a:path w="2235" h="10681" extrusionOk="0">
                  <a:moveTo>
                    <a:pt x="0" y="0"/>
                  </a:moveTo>
                  <a:lnTo>
                    <a:pt x="2235" y="0"/>
                  </a:lnTo>
                  <a:lnTo>
                    <a:pt x="2235" y="2551"/>
                  </a:lnTo>
                  <a:lnTo>
                    <a:pt x="0" y="2551"/>
                  </a:lnTo>
                  <a:close/>
                  <a:moveTo>
                    <a:pt x="0" y="7971"/>
                  </a:moveTo>
                  <a:lnTo>
                    <a:pt x="2235" y="7971"/>
                  </a:lnTo>
                  <a:lnTo>
                    <a:pt x="2235" y="10681"/>
                  </a:lnTo>
                  <a:lnTo>
                    <a:pt x="0" y="10681"/>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93" name="Google Shape;793;g1959ef893c8_0_1487"/>
            <p:cNvSpPr/>
            <p:nvPr/>
          </p:nvSpPr>
          <p:spPr>
            <a:xfrm>
              <a:off x="5503214" y="3749184"/>
              <a:ext cx="7398" cy="9871"/>
            </a:xfrm>
            <a:custGeom>
              <a:avLst/>
              <a:gdLst/>
              <a:ahLst/>
              <a:cxnLst/>
              <a:rect l="l" t="t" r="r" b="b"/>
              <a:pathLst>
                <a:path w="11837" h="15793" extrusionOk="0">
                  <a:moveTo>
                    <a:pt x="2076" y="0"/>
                  </a:moveTo>
                  <a:lnTo>
                    <a:pt x="10219" y="0"/>
                  </a:lnTo>
                  <a:lnTo>
                    <a:pt x="10219" y="1913"/>
                  </a:lnTo>
                  <a:lnTo>
                    <a:pt x="3992" y="1913"/>
                  </a:lnTo>
                  <a:lnTo>
                    <a:pt x="3992" y="6218"/>
                  </a:lnTo>
                  <a:cubicBezTo>
                    <a:pt x="4870" y="5580"/>
                    <a:pt x="5940" y="5245"/>
                    <a:pt x="7025" y="5261"/>
                  </a:cubicBezTo>
                  <a:cubicBezTo>
                    <a:pt x="9580" y="5165"/>
                    <a:pt x="11736" y="7142"/>
                    <a:pt x="11831" y="9693"/>
                  </a:cubicBezTo>
                  <a:cubicBezTo>
                    <a:pt x="11847" y="9916"/>
                    <a:pt x="11831" y="10139"/>
                    <a:pt x="11815" y="10363"/>
                  </a:cubicBezTo>
                  <a:cubicBezTo>
                    <a:pt x="11911" y="13264"/>
                    <a:pt x="9628" y="15687"/>
                    <a:pt x="6706" y="15783"/>
                  </a:cubicBezTo>
                  <a:cubicBezTo>
                    <a:pt x="6610" y="15783"/>
                    <a:pt x="6499" y="15783"/>
                    <a:pt x="6386" y="15783"/>
                  </a:cubicBezTo>
                  <a:cubicBezTo>
                    <a:pt x="3656" y="15958"/>
                    <a:pt x="1293" y="13902"/>
                    <a:pt x="1118" y="11176"/>
                  </a:cubicBezTo>
                  <a:cubicBezTo>
                    <a:pt x="1118" y="11176"/>
                    <a:pt x="1118" y="11160"/>
                    <a:pt x="1118" y="11160"/>
                  </a:cubicBezTo>
                  <a:lnTo>
                    <a:pt x="2076" y="11160"/>
                  </a:lnTo>
                  <a:cubicBezTo>
                    <a:pt x="2156" y="12658"/>
                    <a:pt x="3449" y="13790"/>
                    <a:pt x="4933" y="13710"/>
                  </a:cubicBezTo>
                  <a:cubicBezTo>
                    <a:pt x="4950" y="13710"/>
                    <a:pt x="4950" y="13710"/>
                    <a:pt x="4950" y="13710"/>
                  </a:cubicBezTo>
                  <a:cubicBezTo>
                    <a:pt x="6754" y="13312"/>
                    <a:pt x="7903" y="11526"/>
                    <a:pt x="7488" y="9709"/>
                  </a:cubicBezTo>
                  <a:cubicBezTo>
                    <a:pt x="7217" y="8450"/>
                    <a:pt x="6227" y="7461"/>
                    <a:pt x="4950" y="7174"/>
                  </a:cubicBezTo>
                  <a:cubicBezTo>
                    <a:pt x="3848" y="7094"/>
                    <a:pt x="2794" y="7652"/>
                    <a:pt x="2236" y="8609"/>
                  </a:cubicBezTo>
                  <a:lnTo>
                    <a:pt x="0" y="8609"/>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94" name="Google Shape;794;g1959ef893c8_0_1487"/>
            <p:cNvSpPr/>
            <p:nvPr/>
          </p:nvSpPr>
          <p:spPr>
            <a:xfrm>
              <a:off x="5511394" y="3748978"/>
              <a:ext cx="6887" cy="10078"/>
            </a:xfrm>
            <a:custGeom>
              <a:avLst/>
              <a:gdLst/>
              <a:ahLst/>
              <a:cxnLst/>
              <a:rect l="l" t="t" r="r" b="b"/>
              <a:pathLst>
                <a:path w="11019" h="16124" extrusionOk="0">
                  <a:moveTo>
                    <a:pt x="8143" y="4315"/>
                  </a:moveTo>
                  <a:cubicBezTo>
                    <a:pt x="8143" y="2913"/>
                    <a:pt x="6993" y="1765"/>
                    <a:pt x="5588" y="1765"/>
                  </a:cubicBezTo>
                  <a:cubicBezTo>
                    <a:pt x="3672" y="1765"/>
                    <a:pt x="2555" y="3518"/>
                    <a:pt x="2235" y="5910"/>
                  </a:cubicBezTo>
                  <a:cubicBezTo>
                    <a:pt x="1916" y="8301"/>
                    <a:pt x="2235" y="7026"/>
                    <a:pt x="2235" y="7663"/>
                  </a:cubicBezTo>
                  <a:cubicBezTo>
                    <a:pt x="3959" y="5543"/>
                    <a:pt x="7089" y="5240"/>
                    <a:pt x="9196" y="6962"/>
                  </a:cubicBezTo>
                  <a:cubicBezTo>
                    <a:pt x="10362" y="7919"/>
                    <a:pt x="11033" y="9353"/>
                    <a:pt x="11017" y="10852"/>
                  </a:cubicBezTo>
                  <a:cubicBezTo>
                    <a:pt x="11112" y="13674"/>
                    <a:pt x="8893" y="16033"/>
                    <a:pt x="6083" y="16113"/>
                  </a:cubicBezTo>
                  <a:cubicBezTo>
                    <a:pt x="5924" y="16129"/>
                    <a:pt x="5748" y="16129"/>
                    <a:pt x="5588" y="16113"/>
                  </a:cubicBezTo>
                  <a:cubicBezTo>
                    <a:pt x="1916" y="16113"/>
                    <a:pt x="0" y="13562"/>
                    <a:pt x="0" y="8620"/>
                  </a:cubicBezTo>
                  <a:cubicBezTo>
                    <a:pt x="0" y="3678"/>
                    <a:pt x="1916" y="11"/>
                    <a:pt x="5907" y="11"/>
                  </a:cubicBezTo>
                  <a:cubicBezTo>
                    <a:pt x="8462" y="-164"/>
                    <a:pt x="10666" y="1749"/>
                    <a:pt x="10857" y="4300"/>
                  </a:cubicBezTo>
                  <a:cubicBezTo>
                    <a:pt x="10857" y="4300"/>
                    <a:pt x="10857" y="4315"/>
                    <a:pt x="10857" y="4315"/>
                  </a:cubicBezTo>
                  <a:close/>
                  <a:moveTo>
                    <a:pt x="2235" y="10852"/>
                  </a:moveTo>
                  <a:cubicBezTo>
                    <a:pt x="1964" y="12414"/>
                    <a:pt x="3018" y="13897"/>
                    <a:pt x="4582" y="14168"/>
                  </a:cubicBezTo>
                  <a:cubicBezTo>
                    <a:pt x="4806" y="14200"/>
                    <a:pt x="5046" y="14216"/>
                    <a:pt x="5269" y="14200"/>
                  </a:cubicBezTo>
                  <a:cubicBezTo>
                    <a:pt x="6849" y="14295"/>
                    <a:pt x="8222" y="13100"/>
                    <a:pt x="8318" y="11522"/>
                  </a:cubicBezTo>
                  <a:cubicBezTo>
                    <a:pt x="8318" y="11346"/>
                    <a:pt x="8318" y="11171"/>
                    <a:pt x="8302" y="11011"/>
                  </a:cubicBezTo>
                  <a:cubicBezTo>
                    <a:pt x="8302" y="8939"/>
                    <a:pt x="7185" y="7504"/>
                    <a:pt x="5269" y="7504"/>
                  </a:cubicBezTo>
                  <a:cubicBezTo>
                    <a:pt x="3593" y="7488"/>
                    <a:pt x="2235" y="8843"/>
                    <a:pt x="2219" y="10517"/>
                  </a:cubicBezTo>
                  <a:cubicBezTo>
                    <a:pt x="2219" y="10629"/>
                    <a:pt x="2219" y="10740"/>
                    <a:pt x="2235" y="10852"/>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95" name="Google Shape;795;g1959ef893c8_0_1487"/>
            <p:cNvSpPr/>
            <p:nvPr/>
          </p:nvSpPr>
          <p:spPr>
            <a:xfrm>
              <a:off x="5519572" y="3752371"/>
              <a:ext cx="1496" cy="6676"/>
            </a:xfrm>
            <a:custGeom>
              <a:avLst/>
              <a:gdLst/>
              <a:ahLst/>
              <a:cxnLst/>
              <a:rect l="l" t="t" r="r" b="b"/>
              <a:pathLst>
                <a:path w="2394" h="10681" extrusionOk="0">
                  <a:moveTo>
                    <a:pt x="0" y="0"/>
                  </a:moveTo>
                  <a:lnTo>
                    <a:pt x="2395" y="0"/>
                  </a:lnTo>
                  <a:lnTo>
                    <a:pt x="2395" y="2551"/>
                  </a:lnTo>
                  <a:lnTo>
                    <a:pt x="0" y="2551"/>
                  </a:lnTo>
                  <a:close/>
                  <a:moveTo>
                    <a:pt x="0" y="7971"/>
                  </a:moveTo>
                  <a:lnTo>
                    <a:pt x="2395" y="7971"/>
                  </a:lnTo>
                  <a:lnTo>
                    <a:pt x="2395" y="10681"/>
                  </a:lnTo>
                  <a:lnTo>
                    <a:pt x="0" y="10681"/>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96" name="Google Shape;796;g1959ef893c8_0_1487"/>
            <p:cNvSpPr/>
            <p:nvPr/>
          </p:nvSpPr>
          <p:spPr>
            <a:xfrm>
              <a:off x="5522764" y="3749184"/>
              <a:ext cx="6693" cy="9871"/>
            </a:xfrm>
            <a:custGeom>
              <a:avLst/>
              <a:gdLst/>
              <a:ahLst/>
              <a:cxnLst/>
              <a:rect l="l" t="t" r="r" b="b"/>
              <a:pathLst>
                <a:path w="10709" h="15793" extrusionOk="0">
                  <a:moveTo>
                    <a:pt x="958" y="0"/>
                  </a:moveTo>
                  <a:lnTo>
                    <a:pt x="9101" y="0"/>
                  </a:lnTo>
                  <a:lnTo>
                    <a:pt x="9101" y="1913"/>
                  </a:lnTo>
                  <a:lnTo>
                    <a:pt x="2715" y="1913"/>
                  </a:lnTo>
                  <a:lnTo>
                    <a:pt x="2715" y="6218"/>
                  </a:lnTo>
                  <a:cubicBezTo>
                    <a:pt x="3609" y="5628"/>
                    <a:pt x="4663" y="5293"/>
                    <a:pt x="5748" y="5261"/>
                  </a:cubicBezTo>
                  <a:cubicBezTo>
                    <a:pt x="8398" y="5165"/>
                    <a:pt x="10618" y="7238"/>
                    <a:pt x="10698" y="9868"/>
                  </a:cubicBezTo>
                  <a:cubicBezTo>
                    <a:pt x="10714" y="10028"/>
                    <a:pt x="10714" y="10203"/>
                    <a:pt x="10698" y="10363"/>
                  </a:cubicBezTo>
                  <a:cubicBezTo>
                    <a:pt x="10794" y="13264"/>
                    <a:pt x="8494" y="15687"/>
                    <a:pt x="5588" y="15783"/>
                  </a:cubicBezTo>
                  <a:cubicBezTo>
                    <a:pt x="5493" y="15783"/>
                    <a:pt x="5381" y="15783"/>
                    <a:pt x="5269" y="15783"/>
                  </a:cubicBezTo>
                  <a:cubicBezTo>
                    <a:pt x="2539" y="15958"/>
                    <a:pt x="176" y="13902"/>
                    <a:pt x="0" y="11176"/>
                  </a:cubicBezTo>
                  <a:cubicBezTo>
                    <a:pt x="0" y="11176"/>
                    <a:pt x="0" y="11160"/>
                    <a:pt x="0" y="11160"/>
                  </a:cubicBezTo>
                  <a:lnTo>
                    <a:pt x="2715" y="11160"/>
                  </a:lnTo>
                  <a:cubicBezTo>
                    <a:pt x="2794" y="12658"/>
                    <a:pt x="4088" y="13790"/>
                    <a:pt x="5572" y="13710"/>
                  </a:cubicBezTo>
                  <a:cubicBezTo>
                    <a:pt x="5588" y="13710"/>
                    <a:pt x="5588" y="13710"/>
                    <a:pt x="5588" y="13710"/>
                  </a:cubicBezTo>
                  <a:cubicBezTo>
                    <a:pt x="7393" y="13312"/>
                    <a:pt x="8542" y="11526"/>
                    <a:pt x="8127" y="9709"/>
                  </a:cubicBezTo>
                  <a:cubicBezTo>
                    <a:pt x="7856" y="8450"/>
                    <a:pt x="6866" y="7461"/>
                    <a:pt x="5588" y="7174"/>
                  </a:cubicBezTo>
                  <a:cubicBezTo>
                    <a:pt x="4535" y="7110"/>
                    <a:pt x="3529" y="7668"/>
                    <a:pt x="3034" y="8609"/>
                  </a:cubicBezTo>
                  <a:lnTo>
                    <a:pt x="799" y="8609"/>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97" name="Google Shape;797;g1959ef893c8_0_1487"/>
            <p:cNvSpPr/>
            <p:nvPr/>
          </p:nvSpPr>
          <p:spPr>
            <a:xfrm>
              <a:off x="5530341" y="3748985"/>
              <a:ext cx="6789" cy="10063"/>
            </a:xfrm>
            <a:custGeom>
              <a:avLst/>
              <a:gdLst/>
              <a:ahLst/>
              <a:cxnLst/>
              <a:rect l="l" t="t" r="r" b="b"/>
              <a:pathLst>
                <a:path w="10862" h="16101" extrusionOk="0">
                  <a:moveTo>
                    <a:pt x="2879" y="7333"/>
                  </a:moveTo>
                  <a:cubicBezTo>
                    <a:pt x="1442" y="6776"/>
                    <a:pt x="532" y="5357"/>
                    <a:pt x="644" y="3826"/>
                  </a:cubicBezTo>
                  <a:cubicBezTo>
                    <a:pt x="644" y="1594"/>
                    <a:pt x="2241" y="0"/>
                    <a:pt x="5434" y="0"/>
                  </a:cubicBezTo>
                  <a:cubicBezTo>
                    <a:pt x="8627" y="0"/>
                    <a:pt x="10064" y="1594"/>
                    <a:pt x="10064" y="3826"/>
                  </a:cubicBezTo>
                  <a:cubicBezTo>
                    <a:pt x="10176" y="5357"/>
                    <a:pt x="9266" y="6776"/>
                    <a:pt x="7829" y="7333"/>
                  </a:cubicBezTo>
                  <a:lnTo>
                    <a:pt x="7829" y="7333"/>
                  </a:lnTo>
                  <a:cubicBezTo>
                    <a:pt x="9649" y="7891"/>
                    <a:pt x="10879" y="9581"/>
                    <a:pt x="10862" y="11478"/>
                  </a:cubicBezTo>
                  <a:cubicBezTo>
                    <a:pt x="10862" y="14189"/>
                    <a:pt x="8787" y="16102"/>
                    <a:pt x="5434" y="16102"/>
                  </a:cubicBezTo>
                  <a:cubicBezTo>
                    <a:pt x="2081" y="16102"/>
                    <a:pt x="5" y="14189"/>
                    <a:pt x="5" y="11478"/>
                  </a:cubicBezTo>
                  <a:cubicBezTo>
                    <a:pt x="-90" y="9613"/>
                    <a:pt x="1091" y="7907"/>
                    <a:pt x="2879" y="7333"/>
                  </a:cubicBezTo>
                  <a:close/>
                  <a:moveTo>
                    <a:pt x="2879" y="11319"/>
                  </a:moveTo>
                  <a:cubicBezTo>
                    <a:pt x="2864" y="12897"/>
                    <a:pt x="4141" y="14189"/>
                    <a:pt x="5737" y="14204"/>
                  </a:cubicBezTo>
                  <a:cubicBezTo>
                    <a:pt x="5849" y="14204"/>
                    <a:pt x="5961" y="14204"/>
                    <a:pt x="6073" y="14189"/>
                  </a:cubicBezTo>
                  <a:cubicBezTo>
                    <a:pt x="7653" y="14284"/>
                    <a:pt x="9010" y="13073"/>
                    <a:pt x="9106" y="11478"/>
                  </a:cubicBezTo>
                  <a:cubicBezTo>
                    <a:pt x="9106" y="11431"/>
                    <a:pt x="9106" y="11367"/>
                    <a:pt x="9106" y="11319"/>
                  </a:cubicBezTo>
                  <a:cubicBezTo>
                    <a:pt x="9202" y="9820"/>
                    <a:pt x="8068" y="8529"/>
                    <a:pt x="6584" y="8433"/>
                  </a:cubicBezTo>
                  <a:cubicBezTo>
                    <a:pt x="6408" y="8418"/>
                    <a:pt x="6233" y="8433"/>
                    <a:pt x="6073" y="8449"/>
                  </a:cubicBezTo>
                  <a:cubicBezTo>
                    <a:pt x="3358" y="8449"/>
                    <a:pt x="2241" y="9565"/>
                    <a:pt x="2241" y="11319"/>
                  </a:cubicBezTo>
                  <a:close/>
                  <a:moveTo>
                    <a:pt x="2879" y="4145"/>
                  </a:moveTo>
                  <a:cubicBezTo>
                    <a:pt x="2784" y="5372"/>
                    <a:pt x="3694" y="6457"/>
                    <a:pt x="4923" y="6552"/>
                  </a:cubicBezTo>
                  <a:cubicBezTo>
                    <a:pt x="5099" y="6568"/>
                    <a:pt x="5258" y="6568"/>
                    <a:pt x="5434" y="6536"/>
                  </a:cubicBezTo>
                  <a:cubicBezTo>
                    <a:pt x="6759" y="6632"/>
                    <a:pt x="7893" y="5628"/>
                    <a:pt x="7989" y="4304"/>
                  </a:cubicBezTo>
                  <a:cubicBezTo>
                    <a:pt x="7989" y="4257"/>
                    <a:pt x="7989" y="4193"/>
                    <a:pt x="7989" y="4145"/>
                  </a:cubicBezTo>
                  <a:cubicBezTo>
                    <a:pt x="7909" y="2822"/>
                    <a:pt x="6759" y="1833"/>
                    <a:pt x="5450" y="1913"/>
                  </a:cubicBezTo>
                  <a:cubicBezTo>
                    <a:pt x="5434" y="1913"/>
                    <a:pt x="5434" y="1913"/>
                    <a:pt x="5434" y="1913"/>
                  </a:cubicBezTo>
                  <a:cubicBezTo>
                    <a:pt x="4205" y="1738"/>
                    <a:pt x="3071" y="2583"/>
                    <a:pt x="2895" y="3810"/>
                  </a:cubicBezTo>
                  <a:cubicBezTo>
                    <a:pt x="2879" y="3922"/>
                    <a:pt x="2879" y="4033"/>
                    <a:pt x="2879" y="4145"/>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98" name="Google Shape;798;g1959ef893c8_0_1487"/>
            <p:cNvSpPr/>
            <p:nvPr/>
          </p:nvSpPr>
          <p:spPr>
            <a:xfrm>
              <a:off x="5540419" y="3749184"/>
              <a:ext cx="9579" cy="9964"/>
            </a:xfrm>
            <a:custGeom>
              <a:avLst/>
              <a:gdLst/>
              <a:ahLst/>
              <a:cxnLst/>
              <a:rect l="l" t="t" r="r" b="b"/>
              <a:pathLst>
                <a:path w="15327" h="15942" extrusionOk="0">
                  <a:moveTo>
                    <a:pt x="6386" y="0"/>
                  </a:moveTo>
                  <a:lnTo>
                    <a:pt x="9101" y="0"/>
                  </a:lnTo>
                  <a:lnTo>
                    <a:pt x="15328" y="15942"/>
                  </a:lnTo>
                  <a:lnTo>
                    <a:pt x="12773" y="15942"/>
                  </a:lnTo>
                  <a:lnTo>
                    <a:pt x="11017" y="11160"/>
                  </a:lnTo>
                  <a:lnTo>
                    <a:pt x="4151" y="11160"/>
                  </a:lnTo>
                  <a:lnTo>
                    <a:pt x="2395" y="15942"/>
                  </a:lnTo>
                  <a:lnTo>
                    <a:pt x="0" y="15942"/>
                  </a:lnTo>
                  <a:cubicBezTo>
                    <a:pt x="2395" y="10203"/>
                    <a:pt x="4630" y="5102"/>
                    <a:pt x="6386" y="0"/>
                  </a:cubicBezTo>
                  <a:close/>
                  <a:moveTo>
                    <a:pt x="4950" y="8768"/>
                  </a:moveTo>
                  <a:lnTo>
                    <a:pt x="10218" y="8768"/>
                  </a:lnTo>
                  <a:lnTo>
                    <a:pt x="8622" y="4464"/>
                  </a:lnTo>
                  <a:cubicBezTo>
                    <a:pt x="8239" y="3683"/>
                    <a:pt x="7919" y="2886"/>
                    <a:pt x="7664" y="2073"/>
                  </a:cubicBezTo>
                  <a:lnTo>
                    <a:pt x="7664" y="2073"/>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799" name="Google Shape;799;g1959ef893c8_0_1487"/>
            <p:cNvSpPr/>
            <p:nvPr/>
          </p:nvSpPr>
          <p:spPr>
            <a:xfrm>
              <a:off x="5551191" y="3749184"/>
              <a:ext cx="9779" cy="9964"/>
            </a:xfrm>
            <a:custGeom>
              <a:avLst/>
              <a:gdLst/>
              <a:ahLst/>
              <a:cxnLst/>
              <a:rect l="l" t="t" r="r" b="b"/>
              <a:pathLst>
                <a:path w="15647" h="15942" extrusionOk="0">
                  <a:moveTo>
                    <a:pt x="160" y="0"/>
                  </a:moveTo>
                  <a:lnTo>
                    <a:pt x="3832" y="0"/>
                  </a:lnTo>
                  <a:lnTo>
                    <a:pt x="6706" y="8450"/>
                  </a:lnTo>
                  <a:cubicBezTo>
                    <a:pt x="6706" y="9406"/>
                    <a:pt x="6706" y="11319"/>
                    <a:pt x="7983" y="12595"/>
                  </a:cubicBezTo>
                  <a:lnTo>
                    <a:pt x="7983" y="12595"/>
                  </a:lnTo>
                  <a:lnTo>
                    <a:pt x="9420" y="8290"/>
                  </a:lnTo>
                  <a:lnTo>
                    <a:pt x="12135" y="0"/>
                  </a:lnTo>
                  <a:lnTo>
                    <a:pt x="15647" y="0"/>
                  </a:lnTo>
                  <a:lnTo>
                    <a:pt x="15647" y="15942"/>
                  </a:lnTo>
                  <a:lnTo>
                    <a:pt x="13412" y="15942"/>
                  </a:lnTo>
                  <a:lnTo>
                    <a:pt x="13412" y="7971"/>
                  </a:lnTo>
                  <a:cubicBezTo>
                    <a:pt x="13412" y="6218"/>
                    <a:pt x="13412" y="3667"/>
                    <a:pt x="13412" y="2551"/>
                  </a:cubicBezTo>
                  <a:lnTo>
                    <a:pt x="13412" y="2551"/>
                  </a:lnTo>
                  <a:cubicBezTo>
                    <a:pt x="13412" y="3348"/>
                    <a:pt x="12454" y="5580"/>
                    <a:pt x="11656" y="7652"/>
                  </a:cubicBezTo>
                  <a:lnTo>
                    <a:pt x="8941" y="15942"/>
                  </a:lnTo>
                  <a:lnTo>
                    <a:pt x="6546" y="15942"/>
                  </a:lnTo>
                  <a:lnTo>
                    <a:pt x="3193" y="6218"/>
                  </a:lnTo>
                  <a:cubicBezTo>
                    <a:pt x="3193" y="4623"/>
                    <a:pt x="3193" y="3507"/>
                    <a:pt x="2236" y="2551"/>
                  </a:cubicBezTo>
                  <a:lnTo>
                    <a:pt x="2236" y="2551"/>
                  </a:lnTo>
                  <a:lnTo>
                    <a:pt x="2236" y="15942"/>
                  </a:lnTo>
                  <a:lnTo>
                    <a:pt x="0" y="15942"/>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00" name="Google Shape;800;g1959ef893c8_0_1487"/>
            <p:cNvSpPr/>
            <p:nvPr/>
          </p:nvSpPr>
          <p:spPr>
            <a:xfrm>
              <a:off x="5576127" y="3749383"/>
              <a:ext cx="3593" cy="9166"/>
            </a:xfrm>
            <a:custGeom>
              <a:avLst/>
              <a:gdLst/>
              <a:ahLst/>
              <a:cxnLst/>
              <a:rect l="l" t="t" r="r" b="b"/>
              <a:pathLst>
                <a:path w="5748" h="14666" extrusionOk="0">
                  <a:moveTo>
                    <a:pt x="3513" y="3667"/>
                  </a:moveTo>
                  <a:lnTo>
                    <a:pt x="5748" y="3667"/>
                  </a:lnTo>
                  <a:lnTo>
                    <a:pt x="5748" y="4783"/>
                  </a:lnTo>
                  <a:lnTo>
                    <a:pt x="3513" y="4783"/>
                  </a:lnTo>
                  <a:lnTo>
                    <a:pt x="3513" y="11638"/>
                  </a:lnTo>
                  <a:cubicBezTo>
                    <a:pt x="3417" y="12339"/>
                    <a:pt x="3912" y="12977"/>
                    <a:pt x="4614" y="13073"/>
                  </a:cubicBezTo>
                  <a:cubicBezTo>
                    <a:pt x="4726" y="13089"/>
                    <a:pt x="4838" y="13089"/>
                    <a:pt x="4950" y="13073"/>
                  </a:cubicBezTo>
                  <a:lnTo>
                    <a:pt x="4950" y="13073"/>
                  </a:lnTo>
                  <a:lnTo>
                    <a:pt x="4950" y="14667"/>
                  </a:lnTo>
                  <a:lnTo>
                    <a:pt x="4950" y="14667"/>
                  </a:lnTo>
                  <a:cubicBezTo>
                    <a:pt x="3034" y="14667"/>
                    <a:pt x="1757" y="14667"/>
                    <a:pt x="1757" y="11797"/>
                  </a:cubicBezTo>
                  <a:lnTo>
                    <a:pt x="1757" y="4783"/>
                  </a:lnTo>
                  <a:lnTo>
                    <a:pt x="0" y="4783"/>
                  </a:lnTo>
                  <a:lnTo>
                    <a:pt x="0" y="3029"/>
                  </a:lnTo>
                  <a:lnTo>
                    <a:pt x="1757" y="3029"/>
                  </a:lnTo>
                  <a:lnTo>
                    <a:pt x="1757" y="0"/>
                  </a:lnTo>
                  <a:lnTo>
                    <a:pt x="3832" y="0"/>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01" name="Google Shape;801;g1959ef893c8_0_1487"/>
            <p:cNvSpPr/>
            <p:nvPr/>
          </p:nvSpPr>
          <p:spPr>
            <a:xfrm>
              <a:off x="5581015" y="3751172"/>
              <a:ext cx="10677" cy="7376"/>
            </a:xfrm>
            <a:custGeom>
              <a:avLst/>
              <a:gdLst/>
              <a:ahLst/>
              <a:cxnLst/>
              <a:rect l="l" t="t" r="r" b="b"/>
              <a:pathLst>
                <a:path w="17083" h="11802" extrusionOk="0">
                  <a:moveTo>
                    <a:pt x="2075" y="1918"/>
                  </a:moveTo>
                  <a:cubicBezTo>
                    <a:pt x="2874" y="675"/>
                    <a:pt x="4263" y="-59"/>
                    <a:pt x="5748" y="5"/>
                  </a:cubicBezTo>
                  <a:cubicBezTo>
                    <a:pt x="7232" y="-75"/>
                    <a:pt x="8606" y="834"/>
                    <a:pt x="9100" y="2237"/>
                  </a:cubicBezTo>
                  <a:cubicBezTo>
                    <a:pt x="9899" y="786"/>
                    <a:pt x="11448" y="-75"/>
                    <a:pt x="13092" y="5"/>
                  </a:cubicBezTo>
                  <a:cubicBezTo>
                    <a:pt x="15807" y="5"/>
                    <a:pt x="17084" y="1918"/>
                    <a:pt x="17084" y="4788"/>
                  </a:cubicBezTo>
                  <a:lnTo>
                    <a:pt x="17084" y="11802"/>
                  </a:lnTo>
                  <a:lnTo>
                    <a:pt x="14849" y="11802"/>
                  </a:lnTo>
                  <a:lnTo>
                    <a:pt x="14849" y="5585"/>
                  </a:lnTo>
                  <a:cubicBezTo>
                    <a:pt x="14849" y="3353"/>
                    <a:pt x="14849" y="1918"/>
                    <a:pt x="12294" y="1918"/>
                  </a:cubicBezTo>
                  <a:cubicBezTo>
                    <a:pt x="9739" y="1918"/>
                    <a:pt x="9579" y="3512"/>
                    <a:pt x="9579" y="5266"/>
                  </a:cubicBezTo>
                  <a:lnTo>
                    <a:pt x="9579" y="11802"/>
                  </a:lnTo>
                  <a:lnTo>
                    <a:pt x="7344" y="11802"/>
                  </a:lnTo>
                  <a:lnTo>
                    <a:pt x="7344" y="5585"/>
                  </a:lnTo>
                  <a:cubicBezTo>
                    <a:pt x="7344" y="3353"/>
                    <a:pt x="7344" y="1918"/>
                    <a:pt x="4950" y="1918"/>
                  </a:cubicBezTo>
                  <a:cubicBezTo>
                    <a:pt x="2554" y="1918"/>
                    <a:pt x="2235" y="3353"/>
                    <a:pt x="2235" y="5266"/>
                  </a:cubicBezTo>
                  <a:lnTo>
                    <a:pt x="2235" y="11802"/>
                  </a:lnTo>
                  <a:lnTo>
                    <a:pt x="0" y="11802"/>
                  </a:lnTo>
                  <a:lnTo>
                    <a:pt x="0" y="324"/>
                  </a:lnTo>
                  <a:lnTo>
                    <a:pt x="2075" y="324"/>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02" name="Google Shape;802;g1959ef893c8_0_1487"/>
            <p:cNvSpPr/>
            <p:nvPr/>
          </p:nvSpPr>
          <p:spPr>
            <a:xfrm>
              <a:off x="5593583" y="3750977"/>
              <a:ext cx="7005" cy="9964"/>
            </a:xfrm>
            <a:custGeom>
              <a:avLst/>
              <a:gdLst/>
              <a:ahLst/>
              <a:cxnLst/>
              <a:rect l="l" t="t" r="r" b="b"/>
              <a:pathLst>
                <a:path w="11208" h="15942" extrusionOk="0">
                  <a:moveTo>
                    <a:pt x="2076" y="2232"/>
                  </a:moveTo>
                  <a:cubicBezTo>
                    <a:pt x="2906" y="1036"/>
                    <a:pt x="4279" y="319"/>
                    <a:pt x="5748" y="319"/>
                  </a:cubicBezTo>
                  <a:cubicBezTo>
                    <a:pt x="8750" y="303"/>
                    <a:pt x="11193" y="2710"/>
                    <a:pt x="11208" y="5707"/>
                  </a:cubicBezTo>
                  <a:cubicBezTo>
                    <a:pt x="11208" y="5930"/>
                    <a:pt x="11208" y="6154"/>
                    <a:pt x="11177" y="6377"/>
                  </a:cubicBezTo>
                  <a:cubicBezTo>
                    <a:pt x="11448" y="9358"/>
                    <a:pt x="9229" y="11989"/>
                    <a:pt x="6243" y="12260"/>
                  </a:cubicBezTo>
                  <a:cubicBezTo>
                    <a:pt x="6131" y="12260"/>
                    <a:pt x="6020" y="12276"/>
                    <a:pt x="5907" y="12276"/>
                  </a:cubicBezTo>
                  <a:cubicBezTo>
                    <a:pt x="4439" y="12467"/>
                    <a:pt x="2970" y="11861"/>
                    <a:pt x="2076" y="10681"/>
                  </a:cubicBezTo>
                  <a:lnTo>
                    <a:pt x="2076" y="15942"/>
                  </a:lnTo>
                  <a:lnTo>
                    <a:pt x="0" y="15942"/>
                  </a:lnTo>
                  <a:lnTo>
                    <a:pt x="0" y="0"/>
                  </a:lnTo>
                  <a:lnTo>
                    <a:pt x="2076" y="0"/>
                  </a:lnTo>
                  <a:close/>
                  <a:moveTo>
                    <a:pt x="2076" y="6377"/>
                  </a:moveTo>
                  <a:cubicBezTo>
                    <a:pt x="2076" y="8928"/>
                    <a:pt x="3353" y="10522"/>
                    <a:pt x="5429" y="10522"/>
                  </a:cubicBezTo>
                  <a:cubicBezTo>
                    <a:pt x="7504" y="10522"/>
                    <a:pt x="8782" y="8928"/>
                    <a:pt x="8782" y="6377"/>
                  </a:cubicBezTo>
                  <a:cubicBezTo>
                    <a:pt x="8782" y="3826"/>
                    <a:pt x="7504" y="2232"/>
                    <a:pt x="5429" y="2232"/>
                  </a:cubicBezTo>
                  <a:cubicBezTo>
                    <a:pt x="3353" y="2232"/>
                    <a:pt x="2076" y="4464"/>
                    <a:pt x="2076" y="6855"/>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03" name="Google Shape;803;g1959ef893c8_0_1487"/>
            <p:cNvSpPr/>
            <p:nvPr/>
          </p:nvSpPr>
          <p:spPr>
            <a:xfrm>
              <a:off x="5601363" y="3748671"/>
              <a:ext cx="3792" cy="9779"/>
            </a:xfrm>
            <a:custGeom>
              <a:avLst/>
              <a:gdLst/>
              <a:ahLst/>
              <a:cxnLst/>
              <a:rect l="l" t="t" r="r" b="b"/>
              <a:pathLst>
                <a:path w="6067" h="15647" extrusionOk="0">
                  <a:moveTo>
                    <a:pt x="1437" y="5922"/>
                  </a:moveTo>
                  <a:lnTo>
                    <a:pt x="0" y="5922"/>
                  </a:lnTo>
                  <a:lnTo>
                    <a:pt x="0" y="4169"/>
                  </a:lnTo>
                  <a:lnTo>
                    <a:pt x="1437" y="4169"/>
                  </a:lnTo>
                  <a:lnTo>
                    <a:pt x="1437" y="3372"/>
                  </a:lnTo>
                  <a:cubicBezTo>
                    <a:pt x="1245" y="1714"/>
                    <a:pt x="2443" y="215"/>
                    <a:pt x="4119" y="24"/>
                  </a:cubicBezTo>
                  <a:cubicBezTo>
                    <a:pt x="4343" y="-8"/>
                    <a:pt x="4567" y="-8"/>
                    <a:pt x="4790" y="24"/>
                  </a:cubicBezTo>
                  <a:lnTo>
                    <a:pt x="5588" y="24"/>
                  </a:lnTo>
                  <a:lnTo>
                    <a:pt x="5588" y="1778"/>
                  </a:lnTo>
                  <a:lnTo>
                    <a:pt x="5588" y="1778"/>
                  </a:lnTo>
                  <a:cubicBezTo>
                    <a:pt x="4630" y="1778"/>
                    <a:pt x="4151" y="1778"/>
                    <a:pt x="4151" y="3053"/>
                  </a:cubicBezTo>
                  <a:lnTo>
                    <a:pt x="4151" y="4169"/>
                  </a:lnTo>
                  <a:lnTo>
                    <a:pt x="6067" y="4169"/>
                  </a:lnTo>
                  <a:lnTo>
                    <a:pt x="6067" y="5922"/>
                  </a:lnTo>
                  <a:lnTo>
                    <a:pt x="4151" y="5922"/>
                  </a:lnTo>
                  <a:lnTo>
                    <a:pt x="4151" y="15647"/>
                  </a:lnTo>
                  <a:lnTo>
                    <a:pt x="1916" y="15647"/>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04" name="Google Shape;804;g1959ef893c8_0_1487"/>
            <p:cNvSpPr/>
            <p:nvPr/>
          </p:nvSpPr>
          <p:spPr>
            <a:xfrm>
              <a:off x="5605552" y="3751574"/>
              <a:ext cx="5788" cy="7307"/>
            </a:xfrm>
            <a:custGeom>
              <a:avLst/>
              <a:gdLst/>
              <a:ahLst/>
              <a:cxnLst/>
              <a:rect l="l" t="t" r="r" b="b"/>
              <a:pathLst>
                <a:path w="9260" h="11691" extrusionOk="0">
                  <a:moveTo>
                    <a:pt x="2076" y="8130"/>
                  </a:moveTo>
                  <a:cubicBezTo>
                    <a:pt x="2506" y="9342"/>
                    <a:pt x="3672" y="10123"/>
                    <a:pt x="4950" y="10044"/>
                  </a:cubicBezTo>
                  <a:cubicBezTo>
                    <a:pt x="6227" y="10044"/>
                    <a:pt x="7185" y="10044"/>
                    <a:pt x="7185" y="8449"/>
                  </a:cubicBezTo>
                  <a:cubicBezTo>
                    <a:pt x="7185" y="6855"/>
                    <a:pt x="6067" y="7174"/>
                    <a:pt x="4471" y="6696"/>
                  </a:cubicBezTo>
                  <a:lnTo>
                    <a:pt x="3672" y="6696"/>
                  </a:lnTo>
                  <a:cubicBezTo>
                    <a:pt x="1756" y="6696"/>
                    <a:pt x="319" y="5420"/>
                    <a:pt x="319" y="3348"/>
                  </a:cubicBezTo>
                  <a:cubicBezTo>
                    <a:pt x="319" y="1275"/>
                    <a:pt x="2076" y="0"/>
                    <a:pt x="4630" y="0"/>
                  </a:cubicBezTo>
                  <a:cubicBezTo>
                    <a:pt x="7185" y="0"/>
                    <a:pt x="8781" y="1116"/>
                    <a:pt x="9101" y="3348"/>
                  </a:cubicBezTo>
                  <a:lnTo>
                    <a:pt x="7025" y="3348"/>
                  </a:lnTo>
                  <a:cubicBezTo>
                    <a:pt x="6674" y="2344"/>
                    <a:pt x="5700" y="1690"/>
                    <a:pt x="4630" y="1754"/>
                  </a:cubicBezTo>
                  <a:cubicBezTo>
                    <a:pt x="3193" y="1754"/>
                    <a:pt x="2555" y="1754"/>
                    <a:pt x="2555" y="3188"/>
                  </a:cubicBezTo>
                  <a:cubicBezTo>
                    <a:pt x="2555" y="4623"/>
                    <a:pt x="2555" y="4464"/>
                    <a:pt x="4630" y="4783"/>
                  </a:cubicBezTo>
                  <a:lnTo>
                    <a:pt x="5907" y="4783"/>
                  </a:lnTo>
                  <a:cubicBezTo>
                    <a:pt x="8143" y="4783"/>
                    <a:pt x="9260" y="6217"/>
                    <a:pt x="9260" y="8130"/>
                  </a:cubicBezTo>
                  <a:cubicBezTo>
                    <a:pt x="9260" y="10044"/>
                    <a:pt x="7504" y="11638"/>
                    <a:pt x="4790" y="11638"/>
                  </a:cubicBezTo>
                  <a:cubicBezTo>
                    <a:pt x="2523" y="12005"/>
                    <a:pt x="399" y="10458"/>
                    <a:pt x="32" y="8210"/>
                  </a:cubicBezTo>
                  <a:cubicBezTo>
                    <a:pt x="16" y="8130"/>
                    <a:pt x="0" y="8051"/>
                    <a:pt x="0" y="7971"/>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05" name="Google Shape;805;g1959ef893c8_0_1487"/>
            <p:cNvSpPr/>
            <p:nvPr/>
          </p:nvSpPr>
          <p:spPr>
            <a:xfrm>
              <a:off x="5626085" y="3748970"/>
              <a:ext cx="6899" cy="10084"/>
            </a:xfrm>
            <a:custGeom>
              <a:avLst/>
              <a:gdLst/>
              <a:ahLst/>
              <a:cxnLst/>
              <a:rect l="l" t="t" r="r" b="b"/>
              <a:pathLst>
                <a:path w="11039" h="16135" extrusionOk="0">
                  <a:moveTo>
                    <a:pt x="2737" y="11820"/>
                  </a:moveTo>
                  <a:cubicBezTo>
                    <a:pt x="2817" y="13159"/>
                    <a:pt x="3934" y="14211"/>
                    <a:pt x="5291" y="14211"/>
                  </a:cubicBezTo>
                  <a:cubicBezTo>
                    <a:pt x="7208" y="14211"/>
                    <a:pt x="8325" y="12458"/>
                    <a:pt x="8645" y="10066"/>
                  </a:cubicBezTo>
                  <a:cubicBezTo>
                    <a:pt x="8964" y="7675"/>
                    <a:pt x="8645" y="8950"/>
                    <a:pt x="8645" y="8312"/>
                  </a:cubicBezTo>
                  <a:lnTo>
                    <a:pt x="8645" y="8312"/>
                  </a:lnTo>
                  <a:cubicBezTo>
                    <a:pt x="7814" y="9604"/>
                    <a:pt x="6345" y="10353"/>
                    <a:pt x="4812" y="10226"/>
                  </a:cubicBezTo>
                  <a:cubicBezTo>
                    <a:pt x="2258" y="10321"/>
                    <a:pt x="103" y="8345"/>
                    <a:pt x="7" y="5794"/>
                  </a:cubicBezTo>
                  <a:cubicBezTo>
                    <a:pt x="-9" y="5570"/>
                    <a:pt x="7" y="5347"/>
                    <a:pt x="23" y="5124"/>
                  </a:cubicBezTo>
                  <a:cubicBezTo>
                    <a:pt x="-73" y="2398"/>
                    <a:pt x="2050" y="102"/>
                    <a:pt x="4781" y="7"/>
                  </a:cubicBezTo>
                  <a:cubicBezTo>
                    <a:pt x="5004" y="-9"/>
                    <a:pt x="5228" y="7"/>
                    <a:pt x="5451" y="23"/>
                  </a:cubicBezTo>
                  <a:cubicBezTo>
                    <a:pt x="9124" y="23"/>
                    <a:pt x="11040" y="2414"/>
                    <a:pt x="11040" y="7356"/>
                  </a:cubicBezTo>
                  <a:cubicBezTo>
                    <a:pt x="11040" y="12298"/>
                    <a:pt x="9124" y="16124"/>
                    <a:pt x="5132" y="16124"/>
                  </a:cubicBezTo>
                  <a:cubicBezTo>
                    <a:pt x="2577" y="16300"/>
                    <a:pt x="374" y="14387"/>
                    <a:pt x="183" y="11836"/>
                  </a:cubicBezTo>
                  <a:cubicBezTo>
                    <a:pt x="183" y="11836"/>
                    <a:pt x="183" y="11820"/>
                    <a:pt x="183" y="11820"/>
                  </a:cubicBezTo>
                  <a:close/>
                  <a:moveTo>
                    <a:pt x="2737" y="4965"/>
                  </a:moveTo>
                  <a:cubicBezTo>
                    <a:pt x="2338" y="6686"/>
                    <a:pt x="3424" y="8392"/>
                    <a:pt x="5148" y="8775"/>
                  </a:cubicBezTo>
                  <a:cubicBezTo>
                    <a:pt x="6856" y="9173"/>
                    <a:pt x="8565" y="8105"/>
                    <a:pt x="8964" y="6384"/>
                  </a:cubicBezTo>
                  <a:cubicBezTo>
                    <a:pt x="9075" y="5921"/>
                    <a:pt x="9075" y="5427"/>
                    <a:pt x="8964" y="4965"/>
                  </a:cubicBezTo>
                  <a:cubicBezTo>
                    <a:pt x="9139" y="3307"/>
                    <a:pt x="7942" y="1808"/>
                    <a:pt x="6265" y="1633"/>
                  </a:cubicBezTo>
                  <a:cubicBezTo>
                    <a:pt x="6106" y="1617"/>
                    <a:pt x="5930" y="1601"/>
                    <a:pt x="5770" y="1617"/>
                  </a:cubicBezTo>
                  <a:cubicBezTo>
                    <a:pt x="4094" y="1473"/>
                    <a:pt x="2625" y="2701"/>
                    <a:pt x="2481" y="4359"/>
                  </a:cubicBezTo>
                  <a:cubicBezTo>
                    <a:pt x="2450" y="4726"/>
                    <a:pt x="2481" y="5092"/>
                    <a:pt x="2577" y="5443"/>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06" name="Google Shape;806;g1959ef893c8_0_1487"/>
            <p:cNvSpPr/>
            <p:nvPr/>
          </p:nvSpPr>
          <p:spPr>
            <a:xfrm>
              <a:off x="5634179" y="3749184"/>
              <a:ext cx="6087" cy="9665"/>
            </a:xfrm>
            <a:custGeom>
              <a:avLst/>
              <a:gdLst/>
              <a:ahLst/>
              <a:cxnLst/>
              <a:rect l="l" t="t" r="r" b="b"/>
              <a:pathLst>
                <a:path w="9739" h="15464" extrusionOk="0">
                  <a:moveTo>
                    <a:pt x="1277" y="15464"/>
                  </a:moveTo>
                  <a:cubicBezTo>
                    <a:pt x="2236" y="12849"/>
                    <a:pt x="3353" y="10283"/>
                    <a:pt x="4630" y="7812"/>
                  </a:cubicBezTo>
                  <a:cubicBezTo>
                    <a:pt x="4630" y="5899"/>
                    <a:pt x="6386" y="3826"/>
                    <a:pt x="7344" y="1913"/>
                  </a:cubicBezTo>
                  <a:lnTo>
                    <a:pt x="0" y="1913"/>
                  </a:lnTo>
                  <a:lnTo>
                    <a:pt x="0" y="0"/>
                  </a:lnTo>
                  <a:lnTo>
                    <a:pt x="9739" y="0"/>
                  </a:lnTo>
                  <a:lnTo>
                    <a:pt x="9739" y="1754"/>
                  </a:lnTo>
                  <a:lnTo>
                    <a:pt x="9739" y="2870"/>
                  </a:lnTo>
                  <a:cubicBezTo>
                    <a:pt x="7983" y="6855"/>
                    <a:pt x="5907" y="11478"/>
                    <a:pt x="4471" y="15464"/>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07" name="Google Shape;807;g1959ef893c8_0_1487"/>
            <p:cNvSpPr/>
            <p:nvPr/>
          </p:nvSpPr>
          <p:spPr>
            <a:xfrm>
              <a:off x="5641261" y="3748978"/>
              <a:ext cx="6799" cy="10078"/>
            </a:xfrm>
            <a:custGeom>
              <a:avLst/>
              <a:gdLst/>
              <a:ahLst/>
              <a:cxnLst/>
              <a:rect l="l" t="t" r="r" b="b"/>
              <a:pathLst>
                <a:path w="10879" h="16124" extrusionOk="0">
                  <a:moveTo>
                    <a:pt x="8143" y="4315"/>
                  </a:moveTo>
                  <a:cubicBezTo>
                    <a:pt x="8143" y="3200"/>
                    <a:pt x="8143" y="1765"/>
                    <a:pt x="5588" y="1765"/>
                  </a:cubicBezTo>
                  <a:cubicBezTo>
                    <a:pt x="3034" y="1765"/>
                    <a:pt x="2555" y="3518"/>
                    <a:pt x="2236" y="5910"/>
                  </a:cubicBezTo>
                  <a:cubicBezTo>
                    <a:pt x="2156" y="6484"/>
                    <a:pt x="2156" y="7090"/>
                    <a:pt x="2236" y="7663"/>
                  </a:cubicBezTo>
                  <a:cubicBezTo>
                    <a:pt x="3130" y="6436"/>
                    <a:pt x="4550" y="5719"/>
                    <a:pt x="6067" y="5750"/>
                  </a:cubicBezTo>
                  <a:cubicBezTo>
                    <a:pt x="8622" y="5655"/>
                    <a:pt x="10778" y="7632"/>
                    <a:pt x="10873" y="10182"/>
                  </a:cubicBezTo>
                  <a:cubicBezTo>
                    <a:pt x="10889" y="10405"/>
                    <a:pt x="10873" y="10629"/>
                    <a:pt x="10858" y="10852"/>
                  </a:cubicBezTo>
                  <a:cubicBezTo>
                    <a:pt x="11033" y="13578"/>
                    <a:pt x="8973" y="15937"/>
                    <a:pt x="6243" y="16113"/>
                  </a:cubicBezTo>
                  <a:cubicBezTo>
                    <a:pt x="6036" y="16129"/>
                    <a:pt x="5812" y="16129"/>
                    <a:pt x="5588" y="16113"/>
                  </a:cubicBezTo>
                  <a:cubicBezTo>
                    <a:pt x="1757" y="16113"/>
                    <a:pt x="0" y="13562"/>
                    <a:pt x="0" y="8620"/>
                  </a:cubicBezTo>
                  <a:cubicBezTo>
                    <a:pt x="0" y="3678"/>
                    <a:pt x="1757" y="11"/>
                    <a:pt x="5748" y="11"/>
                  </a:cubicBezTo>
                  <a:cubicBezTo>
                    <a:pt x="8303" y="-164"/>
                    <a:pt x="10506" y="1749"/>
                    <a:pt x="10698" y="4300"/>
                  </a:cubicBezTo>
                  <a:cubicBezTo>
                    <a:pt x="10698" y="4300"/>
                    <a:pt x="10698" y="4315"/>
                    <a:pt x="10698" y="4315"/>
                  </a:cubicBezTo>
                  <a:close/>
                  <a:moveTo>
                    <a:pt x="2236" y="10852"/>
                  </a:moveTo>
                  <a:cubicBezTo>
                    <a:pt x="1964" y="12414"/>
                    <a:pt x="3018" y="13897"/>
                    <a:pt x="4583" y="14168"/>
                  </a:cubicBezTo>
                  <a:cubicBezTo>
                    <a:pt x="4806" y="14200"/>
                    <a:pt x="5046" y="14216"/>
                    <a:pt x="5269" y="14200"/>
                  </a:cubicBezTo>
                  <a:cubicBezTo>
                    <a:pt x="6850" y="14295"/>
                    <a:pt x="8223" y="13100"/>
                    <a:pt x="8318" y="11522"/>
                  </a:cubicBezTo>
                  <a:cubicBezTo>
                    <a:pt x="8318" y="11346"/>
                    <a:pt x="8318" y="11171"/>
                    <a:pt x="8303" y="11011"/>
                  </a:cubicBezTo>
                  <a:cubicBezTo>
                    <a:pt x="8303" y="8939"/>
                    <a:pt x="7185" y="7504"/>
                    <a:pt x="5269" y="7504"/>
                  </a:cubicBezTo>
                  <a:cubicBezTo>
                    <a:pt x="3593" y="7488"/>
                    <a:pt x="2236" y="8843"/>
                    <a:pt x="2219" y="10517"/>
                  </a:cubicBezTo>
                  <a:cubicBezTo>
                    <a:pt x="2219" y="10629"/>
                    <a:pt x="2219" y="10740"/>
                    <a:pt x="2236" y="10852"/>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08" name="Google Shape;808;g1959ef893c8_0_1487"/>
            <p:cNvSpPr/>
            <p:nvPr/>
          </p:nvSpPr>
          <p:spPr>
            <a:xfrm>
              <a:off x="5649234" y="3748969"/>
              <a:ext cx="6493" cy="9881"/>
            </a:xfrm>
            <a:custGeom>
              <a:avLst/>
              <a:gdLst/>
              <a:ahLst/>
              <a:cxnLst/>
              <a:rect l="l" t="t" r="r" b="b"/>
              <a:pathLst>
                <a:path w="10388" h="15809" extrusionOk="0">
                  <a:moveTo>
                    <a:pt x="330" y="15809"/>
                  </a:moveTo>
                  <a:lnTo>
                    <a:pt x="330" y="13737"/>
                  </a:lnTo>
                  <a:lnTo>
                    <a:pt x="1447" y="12621"/>
                  </a:lnTo>
                  <a:lnTo>
                    <a:pt x="4960" y="9432"/>
                  </a:lnTo>
                  <a:cubicBezTo>
                    <a:pt x="6557" y="8316"/>
                    <a:pt x="7594" y="6579"/>
                    <a:pt x="7834" y="4650"/>
                  </a:cubicBezTo>
                  <a:cubicBezTo>
                    <a:pt x="7930" y="3247"/>
                    <a:pt x="6860" y="2035"/>
                    <a:pt x="5439" y="1939"/>
                  </a:cubicBezTo>
                  <a:cubicBezTo>
                    <a:pt x="5391" y="1939"/>
                    <a:pt x="5327" y="1939"/>
                    <a:pt x="5279" y="1939"/>
                  </a:cubicBezTo>
                  <a:cubicBezTo>
                    <a:pt x="3363" y="1939"/>
                    <a:pt x="2405" y="3215"/>
                    <a:pt x="2405" y="5287"/>
                  </a:cubicBezTo>
                  <a:lnTo>
                    <a:pt x="10" y="5287"/>
                  </a:lnTo>
                  <a:cubicBezTo>
                    <a:pt x="-165" y="2561"/>
                    <a:pt x="1894" y="202"/>
                    <a:pt x="4625" y="26"/>
                  </a:cubicBezTo>
                  <a:cubicBezTo>
                    <a:pt x="4832" y="10"/>
                    <a:pt x="5056" y="10"/>
                    <a:pt x="5279" y="26"/>
                  </a:cubicBezTo>
                  <a:cubicBezTo>
                    <a:pt x="7818" y="-245"/>
                    <a:pt x="10101" y="1605"/>
                    <a:pt x="10356" y="4139"/>
                  </a:cubicBezTo>
                  <a:cubicBezTo>
                    <a:pt x="10389" y="4315"/>
                    <a:pt x="10389" y="4474"/>
                    <a:pt x="10389" y="4650"/>
                  </a:cubicBezTo>
                  <a:cubicBezTo>
                    <a:pt x="10037" y="7248"/>
                    <a:pt x="8584" y="9576"/>
                    <a:pt x="6397" y="11027"/>
                  </a:cubicBezTo>
                  <a:lnTo>
                    <a:pt x="5119" y="11983"/>
                  </a:lnTo>
                  <a:lnTo>
                    <a:pt x="3044" y="13737"/>
                  </a:lnTo>
                  <a:lnTo>
                    <a:pt x="10389" y="13737"/>
                  </a:lnTo>
                  <a:lnTo>
                    <a:pt x="10389" y="15809"/>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09" name="Google Shape;809;g1959ef893c8_0_1487"/>
            <p:cNvSpPr/>
            <p:nvPr/>
          </p:nvSpPr>
          <p:spPr>
            <a:xfrm>
              <a:off x="5656921" y="3749184"/>
              <a:ext cx="7184" cy="9665"/>
            </a:xfrm>
            <a:custGeom>
              <a:avLst/>
              <a:gdLst/>
              <a:ahLst/>
              <a:cxnLst/>
              <a:rect l="l" t="t" r="r" b="b"/>
              <a:pathLst>
                <a:path w="11495" h="15464" extrusionOk="0">
                  <a:moveTo>
                    <a:pt x="11496" y="11957"/>
                  </a:moveTo>
                  <a:lnTo>
                    <a:pt x="9260" y="11957"/>
                  </a:lnTo>
                  <a:lnTo>
                    <a:pt x="9260" y="15464"/>
                  </a:lnTo>
                  <a:lnTo>
                    <a:pt x="7185" y="15464"/>
                  </a:lnTo>
                  <a:lnTo>
                    <a:pt x="7185" y="11957"/>
                  </a:lnTo>
                  <a:lnTo>
                    <a:pt x="0" y="11957"/>
                  </a:lnTo>
                  <a:lnTo>
                    <a:pt x="0" y="10363"/>
                  </a:lnTo>
                  <a:lnTo>
                    <a:pt x="4790" y="3507"/>
                  </a:lnTo>
                  <a:lnTo>
                    <a:pt x="7025" y="0"/>
                  </a:lnTo>
                  <a:lnTo>
                    <a:pt x="9260" y="0"/>
                  </a:lnTo>
                  <a:lnTo>
                    <a:pt x="9260" y="10203"/>
                  </a:lnTo>
                  <a:lnTo>
                    <a:pt x="11496" y="10203"/>
                  </a:lnTo>
                  <a:close/>
                  <a:moveTo>
                    <a:pt x="7185" y="6058"/>
                  </a:moveTo>
                  <a:lnTo>
                    <a:pt x="7185" y="2710"/>
                  </a:lnTo>
                  <a:lnTo>
                    <a:pt x="7185" y="2710"/>
                  </a:lnTo>
                  <a:lnTo>
                    <a:pt x="5109" y="6058"/>
                  </a:lnTo>
                  <a:lnTo>
                    <a:pt x="3513" y="8290"/>
                  </a:lnTo>
                  <a:lnTo>
                    <a:pt x="2236" y="10203"/>
                  </a:lnTo>
                  <a:lnTo>
                    <a:pt x="7185" y="10203"/>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10" name="Google Shape;810;g1959ef893c8_0_1487"/>
            <p:cNvSpPr/>
            <p:nvPr/>
          </p:nvSpPr>
          <p:spPr>
            <a:xfrm>
              <a:off x="5678566" y="3749184"/>
              <a:ext cx="6087" cy="9665"/>
            </a:xfrm>
            <a:custGeom>
              <a:avLst/>
              <a:gdLst/>
              <a:ahLst/>
              <a:cxnLst/>
              <a:rect l="l" t="t" r="r" b="b"/>
              <a:pathLst>
                <a:path w="9739" h="15464" extrusionOk="0">
                  <a:moveTo>
                    <a:pt x="1277" y="15464"/>
                  </a:moveTo>
                  <a:cubicBezTo>
                    <a:pt x="2235" y="12754"/>
                    <a:pt x="3513" y="10363"/>
                    <a:pt x="4630" y="7812"/>
                  </a:cubicBezTo>
                  <a:cubicBezTo>
                    <a:pt x="5460" y="5787"/>
                    <a:pt x="6418" y="3810"/>
                    <a:pt x="7504" y="1913"/>
                  </a:cubicBezTo>
                  <a:lnTo>
                    <a:pt x="0" y="1913"/>
                  </a:lnTo>
                  <a:lnTo>
                    <a:pt x="0" y="0"/>
                  </a:lnTo>
                  <a:lnTo>
                    <a:pt x="9739" y="0"/>
                  </a:lnTo>
                  <a:lnTo>
                    <a:pt x="9739" y="1754"/>
                  </a:lnTo>
                  <a:lnTo>
                    <a:pt x="9739" y="2870"/>
                  </a:lnTo>
                  <a:cubicBezTo>
                    <a:pt x="7983" y="6855"/>
                    <a:pt x="5907" y="11478"/>
                    <a:pt x="4471" y="15464"/>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11" name="Google Shape;811;g1959ef893c8_0_1487"/>
            <p:cNvSpPr/>
            <p:nvPr/>
          </p:nvSpPr>
          <p:spPr>
            <a:xfrm>
              <a:off x="5685148" y="3749184"/>
              <a:ext cx="7284" cy="9665"/>
            </a:xfrm>
            <a:custGeom>
              <a:avLst/>
              <a:gdLst/>
              <a:ahLst/>
              <a:cxnLst/>
              <a:rect l="l" t="t" r="r" b="b"/>
              <a:pathLst>
                <a:path w="11655" h="15464" extrusionOk="0">
                  <a:moveTo>
                    <a:pt x="11656" y="11957"/>
                  </a:moveTo>
                  <a:lnTo>
                    <a:pt x="9421" y="11957"/>
                  </a:lnTo>
                  <a:lnTo>
                    <a:pt x="9421" y="15464"/>
                  </a:lnTo>
                  <a:lnTo>
                    <a:pt x="7345" y="15464"/>
                  </a:lnTo>
                  <a:lnTo>
                    <a:pt x="7345" y="11957"/>
                  </a:lnTo>
                  <a:lnTo>
                    <a:pt x="0" y="11957"/>
                  </a:lnTo>
                  <a:lnTo>
                    <a:pt x="0" y="10363"/>
                  </a:lnTo>
                  <a:lnTo>
                    <a:pt x="4790" y="3507"/>
                  </a:lnTo>
                  <a:lnTo>
                    <a:pt x="7185" y="0"/>
                  </a:lnTo>
                  <a:lnTo>
                    <a:pt x="9421" y="0"/>
                  </a:lnTo>
                  <a:lnTo>
                    <a:pt x="9421" y="10203"/>
                  </a:lnTo>
                  <a:lnTo>
                    <a:pt x="11656" y="10203"/>
                  </a:lnTo>
                  <a:close/>
                  <a:moveTo>
                    <a:pt x="7345" y="6058"/>
                  </a:moveTo>
                  <a:lnTo>
                    <a:pt x="7345" y="2710"/>
                  </a:lnTo>
                  <a:lnTo>
                    <a:pt x="7345" y="2710"/>
                  </a:lnTo>
                  <a:lnTo>
                    <a:pt x="5269" y="6058"/>
                  </a:lnTo>
                  <a:lnTo>
                    <a:pt x="3672" y="8290"/>
                  </a:lnTo>
                  <a:lnTo>
                    <a:pt x="2395" y="10203"/>
                  </a:lnTo>
                  <a:lnTo>
                    <a:pt x="7345" y="10203"/>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12" name="Google Shape;812;g1959ef893c8_0_1487"/>
            <p:cNvSpPr/>
            <p:nvPr/>
          </p:nvSpPr>
          <p:spPr>
            <a:xfrm>
              <a:off x="5693527" y="3748985"/>
              <a:ext cx="6787" cy="10063"/>
            </a:xfrm>
            <a:custGeom>
              <a:avLst/>
              <a:gdLst/>
              <a:ahLst/>
              <a:cxnLst/>
              <a:rect l="l" t="t" r="r" b="b"/>
              <a:pathLst>
                <a:path w="10859" h="16101" extrusionOk="0">
                  <a:moveTo>
                    <a:pt x="3034" y="7333"/>
                  </a:moveTo>
                  <a:cubicBezTo>
                    <a:pt x="1565" y="6791"/>
                    <a:pt x="607" y="5388"/>
                    <a:pt x="638" y="3826"/>
                  </a:cubicBezTo>
                  <a:cubicBezTo>
                    <a:pt x="638" y="1594"/>
                    <a:pt x="2395" y="0"/>
                    <a:pt x="5429" y="0"/>
                  </a:cubicBezTo>
                  <a:cubicBezTo>
                    <a:pt x="8462" y="0"/>
                    <a:pt x="10218" y="1594"/>
                    <a:pt x="10218" y="3826"/>
                  </a:cubicBezTo>
                  <a:cubicBezTo>
                    <a:pt x="10298" y="5404"/>
                    <a:pt x="9324" y="6839"/>
                    <a:pt x="7824" y="7333"/>
                  </a:cubicBezTo>
                  <a:lnTo>
                    <a:pt x="7824" y="7333"/>
                  </a:lnTo>
                  <a:cubicBezTo>
                    <a:pt x="9676" y="7843"/>
                    <a:pt x="10921" y="9565"/>
                    <a:pt x="10857" y="11478"/>
                  </a:cubicBezTo>
                  <a:cubicBezTo>
                    <a:pt x="10857" y="14189"/>
                    <a:pt x="8781" y="16102"/>
                    <a:pt x="5429" y="16102"/>
                  </a:cubicBezTo>
                  <a:cubicBezTo>
                    <a:pt x="2075" y="16102"/>
                    <a:pt x="0" y="14189"/>
                    <a:pt x="0" y="11478"/>
                  </a:cubicBezTo>
                  <a:cubicBezTo>
                    <a:pt x="-16" y="9581"/>
                    <a:pt x="1213" y="7891"/>
                    <a:pt x="3034" y="7333"/>
                  </a:cubicBezTo>
                  <a:close/>
                  <a:moveTo>
                    <a:pt x="3034" y="11319"/>
                  </a:moveTo>
                  <a:cubicBezTo>
                    <a:pt x="3034" y="12897"/>
                    <a:pt x="4311" y="14189"/>
                    <a:pt x="5908" y="14189"/>
                  </a:cubicBezTo>
                  <a:cubicBezTo>
                    <a:pt x="5955" y="14189"/>
                    <a:pt x="6019" y="14189"/>
                    <a:pt x="6067" y="14189"/>
                  </a:cubicBezTo>
                  <a:cubicBezTo>
                    <a:pt x="7648" y="14364"/>
                    <a:pt x="9069" y="13232"/>
                    <a:pt x="9244" y="11654"/>
                  </a:cubicBezTo>
                  <a:cubicBezTo>
                    <a:pt x="9260" y="11542"/>
                    <a:pt x="9260" y="11431"/>
                    <a:pt x="9260" y="11319"/>
                  </a:cubicBezTo>
                  <a:cubicBezTo>
                    <a:pt x="9277" y="9741"/>
                    <a:pt x="7999" y="8449"/>
                    <a:pt x="6403" y="8433"/>
                  </a:cubicBezTo>
                  <a:cubicBezTo>
                    <a:pt x="6291" y="8433"/>
                    <a:pt x="6179" y="8433"/>
                    <a:pt x="6067" y="8449"/>
                  </a:cubicBezTo>
                  <a:cubicBezTo>
                    <a:pt x="4662" y="7907"/>
                    <a:pt x="3098" y="8609"/>
                    <a:pt x="2554" y="9996"/>
                  </a:cubicBezTo>
                  <a:cubicBezTo>
                    <a:pt x="2395" y="10426"/>
                    <a:pt x="2331" y="10873"/>
                    <a:pt x="2395" y="11319"/>
                  </a:cubicBezTo>
                  <a:close/>
                  <a:moveTo>
                    <a:pt x="3034" y="4145"/>
                  </a:moveTo>
                  <a:cubicBezTo>
                    <a:pt x="3034" y="5548"/>
                    <a:pt x="4183" y="6696"/>
                    <a:pt x="5588" y="6696"/>
                  </a:cubicBezTo>
                  <a:cubicBezTo>
                    <a:pt x="6993" y="6696"/>
                    <a:pt x="8143" y="5548"/>
                    <a:pt x="8143" y="4145"/>
                  </a:cubicBezTo>
                  <a:cubicBezTo>
                    <a:pt x="8143" y="2742"/>
                    <a:pt x="6993" y="1594"/>
                    <a:pt x="5588" y="1594"/>
                  </a:cubicBezTo>
                  <a:cubicBezTo>
                    <a:pt x="4183" y="1594"/>
                    <a:pt x="3034" y="2742"/>
                    <a:pt x="3034" y="4145"/>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13" name="Google Shape;813;g1959ef893c8_0_1487"/>
            <p:cNvSpPr/>
            <p:nvPr/>
          </p:nvSpPr>
          <p:spPr>
            <a:xfrm>
              <a:off x="5715157" y="3748970"/>
              <a:ext cx="6899" cy="10084"/>
            </a:xfrm>
            <a:custGeom>
              <a:avLst/>
              <a:gdLst/>
              <a:ahLst/>
              <a:cxnLst/>
              <a:rect l="l" t="t" r="r" b="b"/>
              <a:pathLst>
                <a:path w="11039" h="16135" extrusionOk="0">
                  <a:moveTo>
                    <a:pt x="2737" y="11820"/>
                  </a:moveTo>
                  <a:cubicBezTo>
                    <a:pt x="2817" y="13159"/>
                    <a:pt x="3934" y="14211"/>
                    <a:pt x="5292" y="14211"/>
                  </a:cubicBezTo>
                  <a:cubicBezTo>
                    <a:pt x="7208" y="14211"/>
                    <a:pt x="8325" y="12458"/>
                    <a:pt x="8645" y="10066"/>
                  </a:cubicBezTo>
                  <a:cubicBezTo>
                    <a:pt x="8964" y="7675"/>
                    <a:pt x="8645" y="8950"/>
                    <a:pt x="8645" y="8312"/>
                  </a:cubicBezTo>
                  <a:lnTo>
                    <a:pt x="8645" y="8312"/>
                  </a:lnTo>
                  <a:cubicBezTo>
                    <a:pt x="7814" y="9604"/>
                    <a:pt x="6345" y="10353"/>
                    <a:pt x="4813" y="10226"/>
                  </a:cubicBezTo>
                  <a:cubicBezTo>
                    <a:pt x="2258" y="10321"/>
                    <a:pt x="102" y="8345"/>
                    <a:pt x="6" y="5794"/>
                  </a:cubicBezTo>
                  <a:cubicBezTo>
                    <a:pt x="-9" y="5570"/>
                    <a:pt x="6" y="5347"/>
                    <a:pt x="23" y="5124"/>
                  </a:cubicBezTo>
                  <a:cubicBezTo>
                    <a:pt x="-73" y="2398"/>
                    <a:pt x="2050" y="102"/>
                    <a:pt x="4781" y="7"/>
                  </a:cubicBezTo>
                  <a:cubicBezTo>
                    <a:pt x="5004" y="-9"/>
                    <a:pt x="5228" y="7"/>
                    <a:pt x="5451" y="23"/>
                  </a:cubicBezTo>
                  <a:cubicBezTo>
                    <a:pt x="9123" y="23"/>
                    <a:pt x="11039" y="2414"/>
                    <a:pt x="11039" y="7356"/>
                  </a:cubicBezTo>
                  <a:cubicBezTo>
                    <a:pt x="11039" y="12298"/>
                    <a:pt x="9123" y="16124"/>
                    <a:pt x="5132" y="16124"/>
                  </a:cubicBezTo>
                  <a:cubicBezTo>
                    <a:pt x="2577" y="16300"/>
                    <a:pt x="374" y="14387"/>
                    <a:pt x="182" y="11836"/>
                  </a:cubicBezTo>
                  <a:cubicBezTo>
                    <a:pt x="182" y="11836"/>
                    <a:pt x="182" y="11820"/>
                    <a:pt x="182" y="11820"/>
                  </a:cubicBezTo>
                  <a:close/>
                  <a:moveTo>
                    <a:pt x="2737" y="4965"/>
                  </a:moveTo>
                  <a:cubicBezTo>
                    <a:pt x="2338" y="6686"/>
                    <a:pt x="3424" y="8392"/>
                    <a:pt x="5148" y="8775"/>
                  </a:cubicBezTo>
                  <a:cubicBezTo>
                    <a:pt x="6856" y="9173"/>
                    <a:pt x="8565" y="8105"/>
                    <a:pt x="8964" y="6384"/>
                  </a:cubicBezTo>
                  <a:cubicBezTo>
                    <a:pt x="9076" y="5921"/>
                    <a:pt x="9076" y="5427"/>
                    <a:pt x="8964" y="4965"/>
                  </a:cubicBezTo>
                  <a:cubicBezTo>
                    <a:pt x="9140" y="3307"/>
                    <a:pt x="7942" y="1808"/>
                    <a:pt x="6265" y="1633"/>
                  </a:cubicBezTo>
                  <a:cubicBezTo>
                    <a:pt x="6106" y="1617"/>
                    <a:pt x="5946" y="1601"/>
                    <a:pt x="5771" y="1617"/>
                  </a:cubicBezTo>
                  <a:cubicBezTo>
                    <a:pt x="4110" y="1473"/>
                    <a:pt x="2625" y="2701"/>
                    <a:pt x="2481" y="4359"/>
                  </a:cubicBezTo>
                  <a:cubicBezTo>
                    <a:pt x="2450" y="4726"/>
                    <a:pt x="2481" y="5092"/>
                    <a:pt x="2577" y="5443"/>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14" name="Google Shape;814;g1959ef893c8_0_1487"/>
            <p:cNvSpPr/>
            <p:nvPr/>
          </p:nvSpPr>
          <p:spPr>
            <a:xfrm>
              <a:off x="5723650" y="3748978"/>
              <a:ext cx="6799" cy="10078"/>
            </a:xfrm>
            <a:custGeom>
              <a:avLst/>
              <a:gdLst/>
              <a:ahLst/>
              <a:cxnLst/>
              <a:rect l="l" t="t" r="r" b="b"/>
              <a:pathLst>
                <a:path w="10879" h="16124" extrusionOk="0">
                  <a:moveTo>
                    <a:pt x="8143" y="4315"/>
                  </a:moveTo>
                  <a:cubicBezTo>
                    <a:pt x="8143" y="2913"/>
                    <a:pt x="6993" y="1765"/>
                    <a:pt x="5588" y="1765"/>
                  </a:cubicBezTo>
                  <a:cubicBezTo>
                    <a:pt x="3672" y="1765"/>
                    <a:pt x="2555" y="3518"/>
                    <a:pt x="2235" y="5910"/>
                  </a:cubicBezTo>
                  <a:cubicBezTo>
                    <a:pt x="2156" y="6484"/>
                    <a:pt x="2156" y="7090"/>
                    <a:pt x="2235" y="7663"/>
                  </a:cubicBezTo>
                  <a:cubicBezTo>
                    <a:pt x="3129" y="6436"/>
                    <a:pt x="4550" y="5719"/>
                    <a:pt x="6067" y="5750"/>
                  </a:cubicBezTo>
                  <a:cubicBezTo>
                    <a:pt x="8622" y="5655"/>
                    <a:pt x="10777" y="7632"/>
                    <a:pt x="10873" y="10182"/>
                  </a:cubicBezTo>
                  <a:cubicBezTo>
                    <a:pt x="10889" y="10405"/>
                    <a:pt x="10873" y="10629"/>
                    <a:pt x="10857" y="10852"/>
                  </a:cubicBezTo>
                  <a:cubicBezTo>
                    <a:pt x="11033" y="13578"/>
                    <a:pt x="8973" y="15937"/>
                    <a:pt x="6243" y="16113"/>
                  </a:cubicBezTo>
                  <a:cubicBezTo>
                    <a:pt x="6035" y="16129"/>
                    <a:pt x="5812" y="16129"/>
                    <a:pt x="5588" y="16113"/>
                  </a:cubicBezTo>
                  <a:cubicBezTo>
                    <a:pt x="1756" y="16113"/>
                    <a:pt x="0" y="13562"/>
                    <a:pt x="0" y="8620"/>
                  </a:cubicBezTo>
                  <a:cubicBezTo>
                    <a:pt x="0" y="3678"/>
                    <a:pt x="1756" y="11"/>
                    <a:pt x="5748" y="11"/>
                  </a:cubicBezTo>
                  <a:cubicBezTo>
                    <a:pt x="8302" y="-164"/>
                    <a:pt x="10506" y="1749"/>
                    <a:pt x="10698" y="4300"/>
                  </a:cubicBezTo>
                  <a:cubicBezTo>
                    <a:pt x="10698" y="4300"/>
                    <a:pt x="10698" y="4315"/>
                    <a:pt x="10698" y="4315"/>
                  </a:cubicBezTo>
                  <a:close/>
                  <a:moveTo>
                    <a:pt x="2235" y="10852"/>
                  </a:moveTo>
                  <a:cubicBezTo>
                    <a:pt x="1964" y="12414"/>
                    <a:pt x="3018" y="13897"/>
                    <a:pt x="4582" y="14168"/>
                  </a:cubicBezTo>
                  <a:cubicBezTo>
                    <a:pt x="4806" y="14200"/>
                    <a:pt x="5046" y="14216"/>
                    <a:pt x="5269" y="14200"/>
                  </a:cubicBezTo>
                  <a:cubicBezTo>
                    <a:pt x="6849" y="14295"/>
                    <a:pt x="8222" y="13100"/>
                    <a:pt x="8318" y="11522"/>
                  </a:cubicBezTo>
                  <a:cubicBezTo>
                    <a:pt x="8318" y="11346"/>
                    <a:pt x="8318" y="11171"/>
                    <a:pt x="8302" y="11011"/>
                  </a:cubicBezTo>
                  <a:cubicBezTo>
                    <a:pt x="8302" y="8939"/>
                    <a:pt x="7185" y="7504"/>
                    <a:pt x="5269" y="7504"/>
                  </a:cubicBezTo>
                  <a:cubicBezTo>
                    <a:pt x="3593" y="7488"/>
                    <a:pt x="2235" y="8843"/>
                    <a:pt x="2219" y="10517"/>
                  </a:cubicBezTo>
                  <a:cubicBezTo>
                    <a:pt x="2219" y="10629"/>
                    <a:pt x="2219" y="10740"/>
                    <a:pt x="2235" y="10852"/>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15" name="Google Shape;815;g1959ef893c8_0_1487"/>
            <p:cNvSpPr/>
            <p:nvPr/>
          </p:nvSpPr>
          <p:spPr>
            <a:xfrm>
              <a:off x="5732028" y="3748985"/>
              <a:ext cx="6789" cy="10063"/>
            </a:xfrm>
            <a:custGeom>
              <a:avLst/>
              <a:gdLst/>
              <a:ahLst/>
              <a:cxnLst/>
              <a:rect l="l" t="t" r="r" b="b"/>
              <a:pathLst>
                <a:path w="10862" h="16101" extrusionOk="0">
                  <a:moveTo>
                    <a:pt x="3034" y="7333"/>
                  </a:moveTo>
                  <a:cubicBezTo>
                    <a:pt x="1597" y="6776"/>
                    <a:pt x="687" y="5357"/>
                    <a:pt x="798" y="3826"/>
                  </a:cubicBezTo>
                  <a:cubicBezTo>
                    <a:pt x="798" y="1594"/>
                    <a:pt x="2395" y="0"/>
                    <a:pt x="5429" y="0"/>
                  </a:cubicBezTo>
                  <a:cubicBezTo>
                    <a:pt x="8462" y="0"/>
                    <a:pt x="10219" y="1594"/>
                    <a:pt x="10219" y="3826"/>
                  </a:cubicBezTo>
                  <a:cubicBezTo>
                    <a:pt x="10330" y="5357"/>
                    <a:pt x="9420" y="6776"/>
                    <a:pt x="7983" y="7333"/>
                  </a:cubicBezTo>
                  <a:lnTo>
                    <a:pt x="7983" y="7333"/>
                  </a:lnTo>
                  <a:cubicBezTo>
                    <a:pt x="9772" y="7907"/>
                    <a:pt x="10953" y="9613"/>
                    <a:pt x="10857" y="11478"/>
                  </a:cubicBezTo>
                  <a:cubicBezTo>
                    <a:pt x="10857" y="14189"/>
                    <a:pt x="8941" y="16102"/>
                    <a:pt x="5429" y="16102"/>
                  </a:cubicBezTo>
                  <a:cubicBezTo>
                    <a:pt x="1916" y="16102"/>
                    <a:pt x="0" y="14189"/>
                    <a:pt x="0" y="11478"/>
                  </a:cubicBezTo>
                  <a:cubicBezTo>
                    <a:pt x="-16" y="9581"/>
                    <a:pt x="1213" y="7891"/>
                    <a:pt x="3034" y="7333"/>
                  </a:cubicBezTo>
                  <a:close/>
                  <a:moveTo>
                    <a:pt x="3034" y="11319"/>
                  </a:moveTo>
                  <a:cubicBezTo>
                    <a:pt x="3034" y="12897"/>
                    <a:pt x="4311" y="14189"/>
                    <a:pt x="5908" y="14189"/>
                  </a:cubicBezTo>
                  <a:cubicBezTo>
                    <a:pt x="5956" y="14189"/>
                    <a:pt x="6020" y="14189"/>
                    <a:pt x="6067" y="14189"/>
                  </a:cubicBezTo>
                  <a:cubicBezTo>
                    <a:pt x="7648" y="14189"/>
                    <a:pt x="8941" y="12897"/>
                    <a:pt x="8941" y="11319"/>
                  </a:cubicBezTo>
                  <a:cubicBezTo>
                    <a:pt x="8941" y="9741"/>
                    <a:pt x="7648" y="8449"/>
                    <a:pt x="6067" y="8449"/>
                  </a:cubicBezTo>
                  <a:cubicBezTo>
                    <a:pt x="4902" y="7509"/>
                    <a:pt x="3194" y="7684"/>
                    <a:pt x="2251" y="8848"/>
                  </a:cubicBezTo>
                  <a:cubicBezTo>
                    <a:pt x="1692" y="9549"/>
                    <a:pt x="1501" y="10474"/>
                    <a:pt x="1757" y="11319"/>
                  </a:cubicBezTo>
                  <a:close/>
                  <a:moveTo>
                    <a:pt x="3034" y="4145"/>
                  </a:moveTo>
                  <a:cubicBezTo>
                    <a:pt x="2938" y="5372"/>
                    <a:pt x="3864" y="6441"/>
                    <a:pt x="5093" y="6536"/>
                  </a:cubicBezTo>
                  <a:cubicBezTo>
                    <a:pt x="5205" y="6552"/>
                    <a:pt x="5317" y="6552"/>
                    <a:pt x="5429" y="6536"/>
                  </a:cubicBezTo>
                  <a:cubicBezTo>
                    <a:pt x="6658" y="6712"/>
                    <a:pt x="7792" y="5867"/>
                    <a:pt x="7967" y="4655"/>
                  </a:cubicBezTo>
                  <a:cubicBezTo>
                    <a:pt x="7999" y="4480"/>
                    <a:pt x="7999" y="4320"/>
                    <a:pt x="7983" y="4145"/>
                  </a:cubicBezTo>
                  <a:cubicBezTo>
                    <a:pt x="7999" y="2917"/>
                    <a:pt x="7009" y="1897"/>
                    <a:pt x="5764" y="1897"/>
                  </a:cubicBezTo>
                  <a:cubicBezTo>
                    <a:pt x="5652" y="1881"/>
                    <a:pt x="5541" y="1897"/>
                    <a:pt x="5429" y="1913"/>
                  </a:cubicBezTo>
                  <a:cubicBezTo>
                    <a:pt x="4199" y="1817"/>
                    <a:pt x="3130" y="2758"/>
                    <a:pt x="3034" y="3986"/>
                  </a:cubicBezTo>
                  <a:cubicBezTo>
                    <a:pt x="3034" y="4033"/>
                    <a:pt x="3034" y="4097"/>
                    <a:pt x="3034" y="4145"/>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16" name="Google Shape;816;g1959ef893c8_0_1487"/>
            <p:cNvSpPr/>
            <p:nvPr/>
          </p:nvSpPr>
          <p:spPr>
            <a:xfrm>
              <a:off x="5739509" y="3749184"/>
              <a:ext cx="6087" cy="9665"/>
            </a:xfrm>
            <a:custGeom>
              <a:avLst/>
              <a:gdLst/>
              <a:ahLst/>
              <a:cxnLst/>
              <a:rect l="l" t="t" r="r" b="b"/>
              <a:pathLst>
                <a:path w="9739" h="15464" extrusionOk="0">
                  <a:moveTo>
                    <a:pt x="1278" y="15464"/>
                  </a:moveTo>
                  <a:cubicBezTo>
                    <a:pt x="2236" y="12754"/>
                    <a:pt x="3513" y="10363"/>
                    <a:pt x="4630" y="7812"/>
                  </a:cubicBezTo>
                  <a:cubicBezTo>
                    <a:pt x="5461" y="5787"/>
                    <a:pt x="6419" y="3810"/>
                    <a:pt x="7504" y="1913"/>
                  </a:cubicBezTo>
                  <a:lnTo>
                    <a:pt x="0" y="1913"/>
                  </a:lnTo>
                  <a:lnTo>
                    <a:pt x="0" y="0"/>
                  </a:lnTo>
                  <a:lnTo>
                    <a:pt x="9740" y="0"/>
                  </a:lnTo>
                  <a:lnTo>
                    <a:pt x="9740" y="1754"/>
                  </a:lnTo>
                  <a:lnTo>
                    <a:pt x="9740" y="2870"/>
                  </a:lnTo>
                  <a:cubicBezTo>
                    <a:pt x="7823" y="6855"/>
                    <a:pt x="5748" y="11478"/>
                    <a:pt x="4311" y="15464"/>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17" name="Google Shape;817;g1959ef893c8_0_1487"/>
            <p:cNvSpPr/>
            <p:nvPr/>
          </p:nvSpPr>
          <p:spPr>
            <a:xfrm>
              <a:off x="5746591" y="3748978"/>
              <a:ext cx="6893" cy="10078"/>
            </a:xfrm>
            <a:custGeom>
              <a:avLst/>
              <a:gdLst/>
              <a:ahLst/>
              <a:cxnLst/>
              <a:rect l="l" t="t" r="r" b="b"/>
              <a:pathLst>
                <a:path w="11028" h="16124" extrusionOk="0">
                  <a:moveTo>
                    <a:pt x="8143" y="4315"/>
                  </a:moveTo>
                  <a:cubicBezTo>
                    <a:pt x="8143" y="3200"/>
                    <a:pt x="8143" y="1765"/>
                    <a:pt x="5588" y="1765"/>
                  </a:cubicBezTo>
                  <a:cubicBezTo>
                    <a:pt x="3034" y="1765"/>
                    <a:pt x="2555" y="3518"/>
                    <a:pt x="2236" y="5910"/>
                  </a:cubicBezTo>
                  <a:cubicBezTo>
                    <a:pt x="2156" y="6484"/>
                    <a:pt x="2156" y="7090"/>
                    <a:pt x="2236" y="7663"/>
                  </a:cubicBezTo>
                  <a:cubicBezTo>
                    <a:pt x="3130" y="6436"/>
                    <a:pt x="4550" y="5719"/>
                    <a:pt x="6067" y="5750"/>
                  </a:cubicBezTo>
                  <a:cubicBezTo>
                    <a:pt x="8718" y="5655"/>
                    <a:pt x="10937" y="7727"/>
                    <a:pt x="11017" y="10358"/>
                  </a:cubicBezTo>
                  <a:cubicBezTo>
                    <a:pt x="11033" y="10517"/>
                    <a:pt x="11033" y="10692"/>
                    <a:pt x="11017" y="10852"/>
                  </a:cubicBezTo>
                  <a:cubicBezTo>
                    <a:pt x="11113" y="13674"/>
                    <a:pt x="8893" y="16033"/>
                    <a:pt x="6083" y="16113"/>
                  </a:cubicBezTo>
                  <a:cubicBezTo>
                    <a:pt x="5924" y="16129"/>
                    <a:pt x="5748" y="16129"/>
                    <a:pt x="5588" y="16113"/>
                  </a:cubicBezTo>
                  <a:cubicBezTo>
                    <a:pt x="1757" y="16113"/>
                    <a:pt x="0" y="13562"/>
                    <a:pt x="0" y="8620"/>
                  </a:cubicBezTo>
                  <a:cubicBezTo>
                    <a:pt x="0" y="3678"/>
                    <a:pt x="1757" y="11"/>
                    <a:pt x="5748" y="11"/>
                  </a:cubicBezTo>
                  <a:cubicBezTo>
                    <a:pt x="8303" y="-164"/>
                    <a:pt x="10506" y="1749"/>
                    <a:pt x="10698" y="4300"/>
                  </a:cubicBezTo>
                  <a:cubicBezTo>
                    <a:pt x="10698" y="4300"/>
                    <a:pt x="10698" y="4315"/>
                    <a:pt x="10698" y="4315"/>
                  </a:cubicBezTo>
                  <a:close/>
                  <a:moveTo>
                    <a:pt x="2236" y="10852"/>
                  </a:moveTo>
                  <a:cubicBezTo>
                    <a:pt x="1964" y="12414"/>
                    <a:pt x="3018" y="13897"/>
                    <a:pt x="4583" y="14168"/>
                  </a:cubicBezTo>
                  <a:cubicBezTo>
                    <a:pt x="4806" y="14200"/>
                    <a:pt x="5046" y="14216"/>
                    <a:pt x="5269" y="14200"/>
                  </a:cubicBezTo>
                  <a:cubicBezTo>
                    <a:pt x="6850" y="14295"/>
                    <a:pt x="8223" y="13100"/>
                    <a:pt x="8318" y="11522"/>
                  </a:cubicBezTo>
                  <a:cubicBezTo>
                    <a:pt x="8318" y="11346"/>
                    <a:pt x="8318" y="11171"/>
                    <a:pt x="8303" y="11011"/>
                  </a:cubicBezTo>
                  <a:cubicBezTo>
                    <a:pt x="8303" y="8939"/>
                    <a:pt x="7185" y="7504"/>
                    <a:pt x="5269" y="7504"/>
                  </a:cubicBezTo>
                  <a:cubicBezTo>
                    <a:pt x="3593" y="7488"/>
                    <a:pt x="2236" y="8843"/>
                    <a:pt x="2219" y="10517"/>
                  </a:cubicBezTo>
                  <a:cubicBezTo>
                    <a:pt x="2219" y="10629"/>
                    <a:pt x="2219" y="10740"/>
                    <a:pt x="2236" y="10852"/>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18" name="Google Shape;818;g1959ef893c8_0_1487"/>
            <p:cNvSpPr/>
            <p:nvPr/>
          </p:nvSpPr>
          <p:spPr>
            <a:xfrm>
              <a:off x="5768036" y="3748885"/>
              <a:ext cx="3692" cy="9964"/>
            </a:xfrm>
            <a:custGeom>
              <a:avLst/>
              <a:gdLst/>
              <a:ahLst/>
              <a:cxnLst/>
              <a:rect l="l" t="t" r="r" b="b"/>
              <a:pathLst>
                <a:path w="5907" h="15942" extrusionOk="0">
                  <a:moveTo>
                    <a:pt x="3672" y="5580"/>
                  </a:moveTo>
                  <a:lnTo>
                    <a:pt x="3672" y="3986"/>
                  </a:lnTo>
                  <a:lnTo>
                    <a:pt x="0" y="3986"/>
                  </a:lnTo>
                  <a:lnTo>
                    <a:pt x="0" y="2391"/>
                  </a:lnTo>
                  <a:cubicBezTo>
                    <a:pt x="2714" y="2391"/>
                    <a:pt x="3832" y="1594"/>
                    <a:pt x="3992" y="0"/>
                  </a:cubicBezTo>
                  <a:lnTo>
                    <a:pt x="5907" y="0"/>
                  </a:lnTo>
                  <a:lnTo>
                    <a:pt x="5907" y="15942"/>
                  </a:lnTo>
                  <a:lnTo>
                    <a:pt x="3672" y="15942"/>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19" name="Google Shape;819;g1959ef893c8_0_1487"/>
            <p:cNvSpPr/>
            <p:nvPr/>
          </p:nvSpPr>
          <p:spPr>
            <a:xfrm>
              <a:off x="5773821" y="3748985"/>
              <a:ext cx="11476" cy="10163"/>
            </a:xfrm>
            <a:custGeom>
              <a:avLst/>
              <a:gdLst/>
              <a:ahLst/>
              <a:cxnLst/>
              <a:rect l="l" t="t" r="r" b="b"/>
              <a:pathLst>
                <a:path w="18361" h="16260" extrusionOk="0">
                  <a:moveTo>
                    <a:pt x="0" y="4304"/>
                  </a:moveTo>
                  <a:cubicBezTo>
                    <a:pt x="0" y="1754"/>
                    <a:pt x="1277" y="0"/>
                    <a:pt x="3672" y="0"/>
                  </a:cubicBezTo>
                  <a:cubicBezTo>
                    <a:pt x="6067" y="0"/>
                    <a:pt x="7185" y="1754"/>
                    <a:pt x="7185" y="4304"/>
                  </a:cubicBezTo>
                  <a:cubicBezTo>
                    <a:pt x="7185" y="6855"/>
                    <a:pt x="6067" y="8609"/>
                    <a:pt x="3672" y="8609"/>
                  </a:cubicBezTo>
                  <a:cubicBezTo>
                    <a:pt x="1277" y="8609"/>
                    <a:pt x="0" y="6855"/>
                    <a:pt x="0" y="4304"/>
                  </a:cubicBezTo>
                  <a:close/>
                  <a:moveTo>
                    <a:pt x="3672" y="7174"/>
                  </a:moveTo>
                  <a:cubicBezTo>
                    <a:pt x="4950" y="7174"/>
                    <a:pt x="5429" y="6058"/>
                    <a:pt x="5429" y="4304"/>
                  </a:cubicBezTo>
                  <a:cubicBezTo>
                    <a:pt x="5429" y="2551"/>
                    <a:pt x="5429" y="1435"/>
                    <a:pt x="3672" y="1435"/>
                  </a:cubicBezTo>
                  <a:cubicBezTo>
                    <a:pt x="1916" y="1435"/>
                    <a:pt x="1756" y="2551"/>
                    <a:pt x="1756" y="4304"/>
                  </a:cubicBezTo>
                  <a:cubicBezTo>
                    <a:pt x="1756" y="6058"/>
                    <a:pt x="1756" y="7174"/>
                    <a:pt x="3193" y="7174"/>
                  </a:cubicBezTo>
                  <a:close/>
                  <a:moveTo>
                    <a:pt x="11336" y="319"/>
                  </a:moveTo>
                  <a:lnTo>
                    <a:pt x="12773" y="319"/>
                  </a:lnTo>
                  <a:lnTo>
                    <a:pt x="6865" y="16261"/>
                  </a:lnTo>
                  <a:lnTo>
                    <a:pt x="5269" y="16261"/>
                  </a:lnTo>
                  <a:close/>
                  <a:moveTo>
                    <a:pt x="11336" y="11797"/>
                  </a:moveTo>
                  <a:cubicBezTo>
                    <a:pt x="11336" y="9087"/>
                    <a:pt x="12454" y="7493"/>
                    <a:pt x="14849" y="7493"/>
                  </a:cubicBezTo>
                  <a:cubicBezTo>
                    <a:pt x="17243" y="7493"/>
                    <a:pt x="18361" y="9247"/>
                    <a:pt x="18361" y="11797"/>
                  </a:cubicBezTo>
                  <a:cubicBezTo>
                    <a:pt x="18361" y="14348"/>
                    <a:pt x="17243" y="16102"/>
                    <a:pt x="14849" y="16102"/>
                  </a:cubicBezTo>
                  <a:cubicBezTo>
                    <a:pt x="12454" y="16102"/>
                    <a:pt x="10538" y="14348"/>
                    <a:pt x="10538" y="11797"/>
                  </a:cubicBezTo>
                  <a:close/>
                  <a:moveTo>
                    <a:pt x="14849" y="14667"/>
                  </a:moveTo>
                  <a:cubicBezTo>
                    <a:pt x="16286" y="14667"/>
                    <a:pt x="16605" y="13391"/>
                    <a:pt x="16605" y="11797"/>
                  </a:cubicBezTo>
                  <a:cubicBezTo>
                    <a:pt x="16605" y="10203"/>
                    <a:pt x="16605" y="8928"/>
                    <a:pt x="14849" y="8928"/>
                  </a:cubicBezTo>
                  <a:cubicBezTo>
                    <a:pt x="13093" y="8928"/>
                    <a:pt x="13093" y="10043"/>
                    <a:pt x="13093" y="11797"/>
                  </a:cubicBezTo>
                  <a:cubicBezTo>
                    <a:pt x="13093" y="13551"/>
                    <a:pt x="12614" y="14667"/>
                    <a:pt x="14051" y="14667"/>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20" name="Google Shape;820;g1959ef893c8_0_1487"/>
            <p:cNvSpPr/>
            <p:nvPr/>
          </p:nvSpPr>
          <p:spPr>
            <a:xfrm>
              <a:off x="5799256" y="3749184"/>
              <a:ext cx="5189" cy="11059"/>
            </a:xfrm>
            <a:custGeom>
              <a:avLst/>
              <a:gdLst/>
              <a:ahLst/>
              <a:cxnLst/>
              <a:rect l="l" t="t" r="r" b="b"/>
              <a:pathLst>
                <a:path w="8302" h="17695" extrusionOk="0">
                  <a:moveTo>
                    <a:pt x="6227" y="0"/>
                  </a:moveTo>
                  <a:lnTo>
                    <a:pt x="8303" y="0"/>
                  </a:lnTo>
                  <a:lnTo>
                    <a:pt x="2076" y="17696"/>
                  </a:lnTo>
                  <a:lnTo>
                    <a:pt x="0" y="17696"/>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21" name="Google Shape;821;g1959ef893c8_0_1487"/>
            <p:cNvSpPr/>
            <p:nvPr/>
          </p:nvSpPr>
          <p:spPr>
            <a:xfrm>
              <a:off x="5805441" y="3751276"/>
              <a:ext cx="3393" cy="7174"/>
            </a:xfrm>
            <a:custGeom>
              <a:avLst/>
              <a:gdLst/>
              <a:ahLst/>
              <a:cxnLst/>
              <a:rect l="l" t="t" r="r" b="b"/>
              <a:pathLst>
                <a:path w="5428" h="11478" extrusionOk="0">
                  <a:moveTo>
                    <a:pt x="2554" y="638"/>
                  </a:moveTo>
                  <a:lnTo>
                    <a:pt x="2554" y="1754"/>
                  </a:lnTo>
                  <a:cubicBezTo>
                    <a:pt x="3145" y="733"/>
                    <a:pt x="4247" y="127"/>
                    <a:pt x="5429" y="159"/>
                  </a:cubicBezTo>
                  <a:lnTo>
                    <a:pt x="5429" y="159"/>
                  </a:lnTo>
                  <a:lnTo>
                    <a:pt x="5429" y="1754"/>
                  </a:lnTo>
                  <a:lnTo>
                    <a:pt x="4630" y="1754"/>
                  </a:lnTo>
                  <a:cubicBezTo>
                    <a:pt x="2714" y="1754"/>
                    <a:pt x="2235" y="3188"/>
                    <a:pt x="2235" y="5580"/>
                  </a:cubicBezTo>
                  <a:lnTo>
                    <a:pt x="2235" y="11478"/>
                  </a:lnTo>
                  <a:lnTo>
                    <a:pt x="0" y="11478"/>
                  </a:lnTo>
                  <a:lnTo>
                    <a:pt x="0" y="0"/>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22" name="Google Shape;822;g1959ef893c8_0_1487"/>
            <p:cNvSpPr/>
            <p:nvPr/>
          </p:nvSpPr>
          <p:spPr>
            <a:xfrm>
              <a:off x="5810328" y="3751673"/>
              <a:ext cx="5987" cy="7282"/>
            </a:xfrm>
            <a:custGeom>
              <a:avLst/>
              <a:gdLst/>
              <a:ahLst/>
              <a:cxnLst/>
              <a:rect l="l" t="t" r="r" b="b"/>
              <a:pathLst>
                <a:path w="9579" h="11652" extrusionOk="0">
                  <a:moveTo>
                    <a:pt x="7504" y="9725"/>
                  </a:moveTo>
                  <a:cubicBezTo>
                    <a:pt x="6754" y="11032"/>
                    <a:pt x="5333" y="11766"/>
                    <a:pt x="3832" y="11638"/>
                  </a:cubicBezTo>
                  <a:cubicBezTo>
                    <a:pt x="1277" y="11638"/>
                    <a:pt x="0" y="10044"/>
                    <a:pt x="0" y="7174"/>
                  </a:cubicBezTo>
                  <a:lnTo>
                    <a:pt x="0" y="0"/>
                  </a:lnTo>
                  <a:lnTo>
                    <a:pt x="2076" y="0"/>
                  </a:lnTo>
                  <a:lnTo>
                    <a:pt x="2076" y="6377"/>
                  </a:lnTo>
                  <a:cubicBezTo>
                    <a:pt x="2076" y="8609"/>
                    <a:pt x="2076" y="9884"/>
                    <a:pt x="4630" y="9884"/>
                  </a:cubicBezTo>
                  <a:cubicBezTo>
                    <a:pt x="7185" y="9884"/>
                    <a:pt x="7344" y="7812"/>
                    <a:pt x="7344" y="5261"/>
                  </a:cubicBezTo>
                  <a:lnTo>
                    <a:pt x="7344" y="0"/>
                  </a:lnTo>
                  <a:lnTo>
                    <a:pt x="9580" y="0"/>
                  </a:lnTo>
                  <a:lnTo>
                    <a:pt x="9580" y="11478"/>
                  </a:lnTo>
                  <a:lnTo>
                    <a:pt x="7504" y="11478"/>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23" name="Google Shape;823;g1959ef893c8_0_1487"/>
            <p:cNvSpPr/>
            <p:nvPr/>
          </p:nvSpPr>
          <p:spPr>
            <a:xfrm>
              <a:off x="5818307" y="3751174"/>
              <a:ext cx="6087" cy="7375"/>
            </a:xfrm>
            <a:custGeom>
              <a:avLst/>
              <a:gdLst/>
              <a:ahLst/>
              <a:cxnLst/>
              <a:rect l="l" t="t" r="r" b="b"/>
              <a:pathLst>
                <a:path w="9739" h="11800" extrusionOk="0">
                  <a:moveTo>
                    <a:pt x="2076" y="1917"/>
                  </a:moveTo>
                  <a:cubicBezTo>
                    <a:pt x="2874" y="673"/>
                    <a:pt x="4263" y="-60"/>
                    <a:pt x="5748" y="4"/>
                  </a:cubicBezTo>
                  <a:cubicBezTo>
                    <a:pt x="8303" y="4"/>
                    <a:pt x="9740" y="1758"/>
                    <a:pt x="9740" y="4786"/>
                  </a:cubicBezTo>
                  <a:lnTo>
                    <a:pt x="9740" y="11801"/>
                  </a:lnTo>
                  <a:lnTo>
                    <a:pt x="7504" y="11801"/>
                  </a:lnTo>
                  <a:lnTo>
                    <a:pt x="7504" y="5584"/>
                  </a:lnTo>
                  <a:cubicBezTo>
                    <a:pt x="7504" y="3352"/>
                    <a:pt x="6706" y="1917"/>
                    <a:pt x="4950" y="1917"/>
                  </a:cubicBezTo>
                  <a:cubicBezTo>
                    <a:pt x="3369" y="1997"/>
                    <a:pt x="2140" y="3336"/>
                    <a:pt x="2219" y="4930"/>
                  </a:cubicBezTo>
                  <a:cubicBezTo>
                    <a:pt x="2219" y="4978"/>
                    <a:pt x="2236" y="5042"/>
                    <a:pt x="2236" y="5105"/>
                  </a:cubicBezTo>
                  <a:lnTo>
                    <a:pt x="2236" y="11801"/>
                  </a:lnTo>
                  <a:lnTo>
                    <a:pt x="0" y="11801"/>
                  </a:lnTo>
                  <a:lnTo>
                    <a:pt x="0" y="323"/>
                  </a:lnTo>
                  <a:lnTo>
                    <a:pt x="2076" y="323"/>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24" name="Google Shape;824;g1959ef893c8_0_1487"/>
            <p:cNvSpPr/>
            <p:nvPr/>
          </p:nvSpPr>
          <p:spPr>
            <a:xfrm>
              <a:off x="5486757" y="3766314"/>
              <a:ext cx="3692" cy="9964"/>
            </a:xfrm>
            <a:custGeom>
              <a:avLst/>
              <a:gdLst/>
              <a:ahLst/>
              <a:cxnLst/>
              <a:rect l="l" t="t" r="r" b="b"/>
              <a:pathLst>
                <a:path w="5907" h="15942" extrusionOk="0">
                  <a:moveTo>
                    <a:pt x="3672" y="5739"/>
                  </a:moveTo>
                  <a:lnTo>
                    <a:pt x="3672" y="4145"/>
                  </a:lnTo>
                  <a:lnTo>
                    <a:pt x="0" y="4145"/>
                  </a:lnTo>
                  <a:lnTo>
                    <a:pt x="0" y="2551"/>
                  </a:lnTo>
                  <a:cubicBezTo>
                    <a:pt x="2715" y="2551"/>
                    <a:pt x="3832" y="1754"/>
                    <a:pt x="3992" y="0"/>
                  </a:cubicBezTo>
                  <a:lnTo>
                    <a:pt x="5907" y="0"/>
                  </a:lnTo>
                  <a:lnTo>
                    <a:pt x="5907" y="15942"/>
                  </a:lnTo>
                  <a:lnTo>
                    <a:pt x="3672" y="15942"/>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25" name="Google Shape;825;g1959ef893c8_0_1487"/>
            <p:cNvSpPr/>
            <p:nvPr/>
          </p:nvSpPr>
          <p:spPr>
            <a:xfrm>
              <a:off x="5492435" y="3766108"/>
              <a:ext cx="6493" cy="9871"/>
            </a:xfrm>
            <a:custGeom>
              <a:avLst/>
              <a:gdLst/>
              <a:ahLst/>
              <a:cxnLst/>
              <a:rect l="l" t="t" r="r" b="b"/>
              <a:pathLst>
                <a:path w="10388" h="15794" extrusionOk="0">
                  <a:moveTo>
                    <a:pt x="330" y="15795"/>
                  </a:moveTo>
                  <a:lnTo>
                    <a:pt x="330" y="13882"/>
                  </a:lnTo>
                  <a:cubicBezTo>
                    <a:pt x="649" y="13467"/>
                    <a:pt x="1032" y="13085"/>
                    <a:pt x="1447" y="12766"/>
                  </a:cubicBezTo>
                  <a:lnTo>
                    <a:pt x="4960" y="9577"/>
                  </a:lnTo>
                  <a:cubicBezTo>
                    <a:pt x="6557" y="8461"/>
                    <a:pt x="7595" y="6724"/>
                    <a:pt x="7834" y="4795"/>
                  </a:cubicBezTo>
                  <a:cubicBezTo>
                    <a:pt x="7930" y="3392"/>
                    <a:pt x="6860" y="2180"/>
                    <a:pt x="5439" y="2084"/>
                  </a:cubicBezTo>
                  <a:cubicBezTo>
                    <a:pt x="5391" y="2084"/>
                    <a:pt x="5327" y="2084"/>
                    <a:pt x="5279" y="2084"/>
                  </a:cubicBezTo>
                  <a:cubicBezTo>
                    <a:pt x="3363" y="2084"/>
                    <a:pt x="2405" y="3200"/>
                    <a:pt x="2405" y="5273"/>
                  </a:cubicBezTo>
                  <a:lnTo>
                    <a:pt x="10" y="5273"/>
                  </a:lnTo>
                  <a:cubicBezTo>
                    <a:pt x="-165" y="2547"/>
                    <a:pt x="1894" y="187"/>
                    <a:pt x="4625" y="12"/>
                  </a:cubicBezTo>
                  <a:cubicBezTo>
                    <a:pt x="4832" y="-4"/>
                    <a:pt x="5056" y="-4"/>
                    <a:pt x="5279" y="12"/>
                  </a:cubicBezTo>
                  <a:cubicBezTo>
                    <a:pt x="7834" y="-163"/>
                    <a:pt x="10037" y="1750"/>
                    <a:pt x="10213" y="4300"/>
                  </a:cubicBezTo>
                  <a:cubicBezTo>
                    <a:pt x="10229" y="4460"/>
                    <a:pt x="10229" y="4635"/>
                    <a:pt x="10229" y="4795"/>
                  </a:cubicBezTo>
                  <a:cubicBezTo>
                    <a:pt x="9941" y="7330"/>
                    <a:pt x="8536" y="9609"/>
                    <a:pt x="6397" y="11012"/>
                  </a:cubicBezTo>
                  <a:lnTo>
                    <a:pt x="5119" y="12128"/>
                  </a:lnTo>
                  <a:lnTo>
                    <a:pt x="3044" y="13882"/>
                  </a:lnTo>
                  <a:lnTo>
                    <a:pt x="10389" y="13882"/>
                  </a:lnTo>
                  <a:lnTo>
                    <a:pt x="10389" y="15795"/>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26" name="Google Shape;826;g1959ef893c8_0_1487"/>
            <p:cNvSpPr/>
            <p:nvPr/>
          </p:nvSpPr>
          <p:spPr>
            <a:xfrm>
              <a:off x="5500521" y="3769302"/>
              <a:ext cx="1397" cy="6676"/>
            </a:xfrm>
            <a:custGeom>
              <a:avLst/>
              <a:gdLst/>
              <a:ahLst/>
              <a:cxnLst/>
              <a:rect l="l" t="t" r="r" b="b"/>
              <a:pathLst>
                <a:path w="2235" h="10681" extrusionOk="0">
                  <a:moveTo>
                    <a:pt x="0" y="0"/>
                  </a:moveTo>
                  <a:lnTo>
                    <a:pt x="2235" y="0"/>
                  </a:lnTo>
                  <a:lnTo>
                    <a:pt x="2235" y="2710"/>
                  </a:lnTo>
                  <a:lnTo>
                    <a:pt x="0" y="2710"/>
                  </a:lnTo>
                  <a:close/>
                  <a:moveTo>
                    <a:pt x="0" y="8131"/>
                  </a:moveTo>
                  <a:lnTo>
                    <a:pt x="2235" y="8131"/>
                  </a:lnTo>
                  <a:lnTo>
                    <a:pt x="2235" y="10681"/>
                  </a:lnTo>
                  <a:lnTo>
                    <a:pt x="0" y="10681"/>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27" name="Google Shape;827;g1959ef893c8_0_1487"/>
            <p:cNvSpPr/>
            <p:nvPr/>
          </p:nvSpPr>
          <p:spPr>
            <a:xfrm>
              <a:off x="5503314" y="3766314"/>
              <a:ext cx="7298" cy="9880"/>
            </a:xfrm>
            <a:custGeom>
              <a:avLst/>
              <a:gdLst/>
              <a:ahLst/>
              <a:cxnLst/>
              <a:rect l="l" t="t" r="r" b="b"/>
              <a:pathLst>
                <a:path w="11677" h="15808" extrusionOk="0">
                  <a:moveTo>
                    <a:pt x="1916" y="0"/>
                  </a:moveTo>
                  <a:lnTo>
                    <a:pt x="10059" y="0"/>
                  </a:lnTo>
                  <a:lnTo>
                    <a:pt x="10059" y="2073"/>
                  </a:lnTo>
                  <a:lnTo>
                    <a:pt x="3832" y="2073"/>
                  </a:lnTo>
                  <a:lnTo>
                    <a:pt x="3832" y="6377"/>
                  </a:lnTo>
                  <a:cubicBezTo>
                    <a:pt x="4662" y="5660"/>
                    <a:pt x="5764" y="5309"/>
                    <a:pt x="6865" y="5421"/>
                  </a:cubicBezTo>
                  <a:cubicBezTo>
                    <a:pt x="9420" y="5325"/>
                    <a:pt x="11576" y="7302"/>
                    <a:pt x="11671" y="9853"/>
                  </a:cubicBezTo>
                  <a:cubicBezTo>
                    <a:pt x="11687" y="10076"/>
                    <a:pt x="11671" y="10299"/>
                    <a:pt x="11655" y="10522"/>
                  </a:cubicBezTo>
                  <a:cubicBezTo>
                    <a:pt x="11751" y="13344"/>
                    <a:pt x="9532" y="15703"/>
                    <a:pt x="6722" y="15783"/>
                  </a:cubicBezTo>
                  <a:cubicBezTo>
                    <a:pt x="6562" y="15799"/>
                    <a:pt x="6386" y="15799"/>
                    <a:pt x="6227" y="15783"/>
                  </a:cubicBezTo>
                  <a:cubicBezTo>
                    <a:pt x="3593" y="16054"/>
                    <a:pt x="1245" y="14141"/>
                    <a:pt x="974" y="11510"/>
                  </a:cubicBezTo>
                  <a:cubicBezTo>
                    <a:pt x="974" y="11447"/>
                    <a:pt x="958" y="11383"/>
                    <a:pt x="958" y="11319"/>
                  </a:cubicBezTo>
                  <a:lnTo>
                    <a:pt x="1916" y="11319"/>
                  </a:lnTo>
                  <a:cubicBezTo>
                    <a:pt x="1996" y="12818"/>
                    <a:pt x="3289" y="13950"/>
                    <a:pt x="4774" y="13870"/>
                  </a:cubicBezTo>
                  <a:cubicBezTo>
                    <a:pt x="4790" y="13870"/>
                    <a:pt x="4790" y="13870"/>
                    <a:pt x="4790" y="13870"/>
                  </a:cubicBezTo>
                  <a:cubicBezTo>
                    <a:pt x="6466" y="13886"/>
                    <a:pt x="7823" y="12531"/>
                    <a:pt x="7839" y="10857"/>
                  </a:cubicBezTo>
                  <a:cubicBezTo>
                    <a:pt x="7839" y="10745"/>
                    <a:pt x="7839" y="10634"/>
                    <a:pt x="7823" y="10522"/>
                  </a:cubicBezTo>
                  <a:cubicBezTo>
                    <a:pt x="7999" y="8944"/>
                    <a:pt x="6865" y="7525"/>
                    <a:pt x="5285" y="7349"/>
                  </a:cubicBezTo>
                  <a:cubicBezTo>
                    <a:pt x="5173" y="7334"/>
                    <a:pt x="5061" y="7334"/>
                    <a:pt x="4950" y="7334"/>
                  </a:cubicBezTo>
                  <a:cubicBezTo>
                    <a:pt x="3848" y="7254"/>
                    <a:pt x="2794" y="7812"/>
                    <a:pt x="2235" y="8768"/>
                  </a:cubicBezTo>
                  <a:lnTo>
                    <a:pt x="0" y="8768"/>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28" name="Google Shape;828;g1959ef893c8_0_1487"/>
            <p:cNvSpPr/>
            <p:nvPr/>
          </p:nvSpPr>
          <p:spPr>
            <a:xfrm>
              <a:off x="5511394" y="3766108"/>
              <a:ext cx="6893" cy="10078"/>
            </a:xfrm>
            <a:custGeom>
              <a:avLst/>
              <a:gdLst/>
              <a:ahLst/>
              <a:cxnLst/>
              <a:rect l="l" t="t" r="r" b="b"/>
              <a:pathLst>
                <a:path w="11028" h="16124" extrusionOk="0">
                  <a:moveTo>
                    <a:pt x="8143" y="4315"/>
                  </a:moveTo>
                  <a:cubicBezTo>
                    <a:pt x="8063" y="2976"/>
                    <a:pt x="6945" y="1924"/>
                    <a:pt x="5588" y="1924"/>
                  </a:cubicBezTo>
                  <a:cubicBezTo>
                    <a:pt x="3672" y="1924"/>
                    <a:pt x="2555" y="3678"/>
                    <a:pt x="2235" y="6069"/>
                  </a:cubicBezTo>
                  <a:cubicBezTo>
                    <a:pt x="1916" y="8461"/>
                    <a:pt x="2235" y="7185"/>
                    <a:pt x="2235" y="7823"/>
                  </a:cubicBezTo>
                  <a:cubicBezTo>
                    <a:pt x="3114" y="6500"/>
                    <a:pt x="4646" y="5766"/>
                    <a:pt x="6227" y="5910"/>
                  </a:cubicBezTo>
                  <a:cubicBezTo>
                    <a:pt x="8781" y="5814"/>
                    <a:pt x="10937" y="7807"/>
                    <a:pt x="11017" y="10358"/>
                  </a:cubicBezTo>
                  <a:cubicBezTo>
                    <a:pt x="11033" y="10517"/>
                    <a:pt x="11033" y="10692"/>
                    <a:pt x="11017" y="10852"/>
                  </a:cubicBezTo>
                  <a:cubicBezTo>
                    <a:pt x="11112" y="13674"/>
                    <a:pt x="8893" y="16033"/>
                    <a:pt x="6083" y="16113"/>
                  </a:cubicBezTo>
                  <a:cubicBezTo>
                    <a:pt x="5924" y="16129"/>
                    <a:pt x="5748" y="16129"/>
                    <a:pt x="5588" y="16113"/>
                  </a:cubicBezTo>
                  <a:cubicBezTo>
                    <a:pt x="1916" y="16113"/>
                    <a:pt x="0" y="13722"/>
                    <a:pt x="0" y="8779"/>
                  </a:cubicBezTo>
                  <a:cubicBezTo>
                    <a:pt x="0" y="3837"/>
                    <a:pt x="1916" y="11"/>
                    <a:pt x="5907" y="11"/>
                  </a:cubicBezTo>
                  <a:cubicBezTo>
                    <a:pt x="8462" y="-164"/>
                    <a:pt x="10666" y="1749"/>
                    <a:pt x="10857" y="4300"/>
                  </a:cubicBezTo>
                  <a:cubicBezTo>
                    <a:pt x="10857" y="4300"/>
                    <a:pt x="10857" y="4315"/>
                    <a:pt x="10857" y="4315"/>
                  </a:cubicBezTo>
                  <a:close/>
                  <a:moveTo>
                    <a:pt x="2235" y="11011"/>
                  </a:moveTo>
                  <a:cubicBezTo>
                    <a:pt x="1964" y="12574"/>
                    <a:pt x="3018" y="14056"/>
                    <a:pt x="4582" y="14327"/>
                  </a:cubicBezTo>
                  <a:cubicBezTo>
                    <a:pt x="4806" y="14359"/>
                    <a:pt x="5046" y="14375"/>
                    <a:pt x="5269" y="14359"/>
                  </a:cubicBezTo>
                  <a:cubicBezTo>
                    <a:pt x="7121" y="14359"/>
                    <a:pt x="8622" y="12861"/>
                    <a:pt x="8622" y="11011"/>
                  </a:cubicBezTo>
                  <a:cubicBezTo>
                    <a:pt x="8622" y="9162"/>
                    <a:pt x="7121" y="7663"/>
                    <a:pt x="5269" y="7663"/>
                  </a:cubicBezTo>
                  <a:cubicBezTo>
                    <a:pt x="3688" y="7552"/>
                    <a:pt x="2315" y="8747"/>
                    <a:pt x="2203" y="10326"/>
                  </a:cubicBezTo>
                  <a:cubicBezTo>
                    <a:pt x="2187" y="10549"/>
                    <a:pt x="2203" y="10788"/>
                    <a:pt x="2235" y="11011"/>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29" name="Google Shape;829;g1959ef893c8_0_1487"/>
            <p:cNvSpPr/>
            <p:nvPr/>
          </p:nvSpPr>
          <p:spPr>
            <a:xfrm>
              <a:off x="5519572" y="3769302"/>
              <a:ext cx="1496" cy="6676"/>
            </a:xfrm>
            <a:custGeom>
              <a:avLst/>
              <a:gdLst/>
              <a:ahLst/>
              <a:cxnLst/>
              <a:rect l="l" t="t" r="r" b="b"/>
              <a:pathLst>
                <a:path w="2394" h="10681" extrusionOk="0">
                  <a:moveTo>
                    <a:pt x="0" y="0"/>
                  </a:moveTo>
                  <a:lnTo>
                    <a:pt x="2395" y="0"/>
                  </a:lnTo>
                  <a:lnTo>
                    <a:pt x="2395" y="2710"/>
                  </a:lnTo>
                  <a:lnTo>
                    <a:pt x="0" y="2710"/>
                  </a:lnTo>
                  <a:close/>
                  <a:moveTo>
                    <a:pt x="0" y="8131"/>
                  </a:moveTo>
                  <a:lnTo>
                    <a:pt x="2395" y="8131"/>
                  </a:lnTo>
                  <a:lnTo>
                    <a:pt x="2395" y="10681"/>
                  </a:lnTo>
                  <a:lnTo>
                    <a:pt x="0" y="10681"/>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30" name="Google Shape;830;g1959ef893c8_0_1487"/>
            <p:cNvSpPr/>
            <p:nvPr/>
          </p:nvSpPr>
          <p:spPr>
            <a:xfrm>
              <a:off x="5522764" y="3766314"/>
              <a:ext cx="6693" cy="9880"/>
            </a:xfrm>
            <a:custGeom>
              <a:avLst/>
              <a:gdLst/>
              <a:ahLst/>
              <a:cxnLst/>
              <a:rect l="l" t="t" r="r" b="b"/>
              <a:pathLst>
                <a:path w="10709" h="15808" extrusionOk="0">
                  <a:moveTo>
                    <a:pt x="958" y="0"/>
                  </a:moveTo>
                  <a:lnTo>
                    <a:pt x="9101" y="0"/>
                  </a:lnTo>
                  <a:lnTo>
                    <a:pt x="9101" y="2073"/>
                  </a:lnTo>
                  <a:lnTo>
                    <a:pt x="2715" y="2073"/>
                  </a:lnTo>
                  <a:lnTo>
                    <a:pt x="2715" y="6377"/>
                  </a:lnTo>
                  <a:cubicBezTo>
                    <a:pt x="3576" y="5707"/>
                    <a:pt x="4663" y="5373"/>
                    <a:pt x="5748" y="5421"/>
                  </a:cubicBezTo>
                  <a:cubicBezTo>
                    <a:pt x="8398" y="5325"/>
                    <a:pt x="10618" y="7397"/>
                    <a:pt x="10698" y="10028"/>
                  </a:cubicBezTo>
                  <a:cubicBezTo>
                    <a:pt x="10714" y="10187"/>
                    <a:pt x="10714" y="10363"/>
                    <a:pt x="10698" y="10522"/>
                  </a:cubicBezTo>
                  <a:cubicBezTo>
                    <a:pt x="10794" y="13344"/>
                    <a:pt x="8574" y="15703"/>
                    <a:pt x="5764" y="15783"/>
                  </a:cubicBezTo>
                  <a:cubicBezTo>
                    <a:pt x="5604" y="15799"/>
                    <a:pt x="5429" y="15799"/>
                    <a:pt x="5269" y="15783"/>
                  </a:cubicBezTo>
                  <a:cubicBezTo>
                    <a:pt x="2635" y="16054"/>
                    <a:pt x="287" y="14141"/>
                    <a:pt x="16" y="11510"/>
                  </a:cubicBezTo>
                  <a:cubicBezTo>
                    <a:pt x="16" y="11447"/>
                    <a:pt x="0" y="11383"/>
                    <a:pt x="0" y="11319"/>
                  </a:cubicBezTo>
                  <a:lnTo>
                    <a:pt x="2715" y="11319"/>
                  </a:lnTo>
                  <a:cubicBezTo>
                    <a:pt x="2794" y="12818"/>
                    <a:pt x="4088" y="13950"/>
                    <a:pt x="5572" y="13870"/>
                  </a:cubicBezTo>
                  <a:cubicBezTo>
                    <a:pt x="5588" y="13870"/>
                    <a:pt x="5588" y="13870"/>
                    <a:pt x="5588" y="13870"/>
                  </a:cubicBezTo>
                  <a:cubicBezTo>
                    <a:pt x="7265" y="13886"/>
                    <a:pt x="8622" y="12531"/>
                    <a:pt x="8638" y="10857"/>
                  </a:cubicBezTo>
                  <a:cubicBezTo>
                    <a:pt x="8638" y="10745"/>
                    <a:pt x="8638" y="10634"/>
                    <a:pt x="8622" y="10522"/>
                  </a:cubicBezTo>
                  <a:cubicBezTo>
                    <a:pt x="8702" y="8848"/>
                    <a:pt x="7425" y="7429"/>
                    <a:pt x="5748" y="7334"/>
                  </a:cubicBezTo>
                  <a:cubicBezTo>
                    <a:pt x="5700" y="7334"/>
                    <a:pt x="5637" y="7334"/>
                    <a:pt x="5588" y="7334"/>
                  </a:cubicBezTo>
                  <a:cubicBezTo>
                    <a:pt x="4535" y="7270"/>
                    <a:pt x="3529" y="7828"/>
                    <a:pt x="3034" y="8768"/>
                  </a:cubicBezTo>
                  <a:lnTo>
                    <a:pt x="799" y="8768"/>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31" name="Google Shape;831;g1959ef893c8_0_1487"/>
            <p:cNvSpPr/>
            <p:nvPr/>
          </p:nvSpPr>
          <p:spPr>
            <a:xfrm>
              <a:off x="5530337" y="3766115"/>
              <a:ext cx="6793" cy="10063"/>
            </a:xfrm>
            <a:custGeom>
              <a:avLst/>
              <a:gdLst/>
              <a:ahLst/>
              <a:cxnLst/>
              <a:rect l="l" t="t" r="r" b="b"/>
              <a:pathLst>
                <a:path w="10868" h="16101" extrusionOk="0">
                  <a:moveTo>
                    <a:pt x="2885" y="7493"/>
                  </a:moveTo>
                  <a:cubicBezTo>
                    <a:pt x="1481" y="6903"/>
                    <a:pt x="603" y="5500"/>
                    <a:pt x="650" y="3986"/>
                  </a:cubicBezTo>
                  <a:cubicBezTo>
                    <a:pt x="650" y="1754"/>
                    <a:pt x="2247" y="0"/>
                    <a:pt x="5440" y="0"/>
                  </a:cubicBezTo>
                  <a:cubicBezTo>
                    <a:pt x="8634" y="0"/>
                    <a:pt x="10071" y="1754"/>
                    <a:pt x="10071" y="3986"/>
                  </a:cubicBezTo>
                  <a:cubicBezTo>
                    <a:pt x="10118" y="5500"/>
                    <a:pt x="9240" y="6903"/>
                    <a:pt x="7835" y="7493"/>
                  </a:cubicBezTo>
                  <a:lnTo>
                    <a:pt x="7835" y="7493"/>
                  </a:lnTo>
                  <a:cubicBezTo>
                    <a:pt x="9655" y="8051"/>
                    <a:pt x="10885" y="9741"/>
                    <a:pt x="10869" y="11638"/>
                  </a:cubicBezTo>
                  <a:cubicBezTo>
                    <a:pt x="10869" y="14348"/>
                    <a:pt x="8793" y="16102"/>
                    <a:pt x="5440" y="16102"/>
                  </a:cubicBezTo>
                  <a:cubicBezTo>
                    <a:pt x="2087" y="16102"/>
                    <a:pt x="12" y="14348"/>
                    <a:pt x="12" y="11638"/>
                  </a:cubicBezTo>
                  <a:cubicBezTo>
                    <a:pt x="-132" y="9757"/>
                    <a:pt x="1066" y="8019"/>
                    <a:pt x="2885" y="7493"/>
                  </a:cubicBezTo>
                  <a:close/>
                  <a:moveTo>
                    <a:pt x="2885" y="11478"/>
                  </a:moveTo>
                  <a:cubicBezTo>
                    <a:pt x="2885" y="13073"/>
                    <a:pt x="4003" y="14189"/>
                    <a:pt x="6079" y="14189"/>
                  </a:cubicBezTo>
                  <a:cubicBezTo>
                    <a:pt x="7564" y="14364"/>
                    <a:pt x="8921" y="13296"/>
                    <a:pt x="9097" y="11813"/>
                  </a:cubicBezTo>
                  <a:cubicBezTo>
                    <a:pt x="9113" y="11702"/>
                    <a:pt x="9113" y="11590"/>
                    <a:pt x="9113" y="11478"/>
                  </a:cubicBezTo>
                  <a:cubicBezTo>
                    <a:pt x="9208" y="9980"/>
                    <a:pt x="8075" y="8689"/>
                    <a:pt x="6590" y="8593"/>
                  </a:cubicBezTo>
                  <a:cubicBezTo>
                    <a:pt x="6414" y="8577"/>
                    <a:pt x="6239" y="8593"/>
                    <a:pt x="6079" y="8609"/>
                  </a:cubicBezTo>
                  <a:cubicBezTo>
                    <a:pt x="3364" y="8609"/>
                    <a:pt x="2247" y="9884"/>
                    <a:pt x="2247" y="11478"/>
                  </a:cubicBezTo>
                  <a:close/>
                  <a:moveTo>
                    <a:pt x="2885" y="4304"/>
                  </a:moveTo>
                  <a:cubicBezTo>
                    <a:pt x="2870" y="5532"/>
                    <a:pt x="3860" y="6552"/>
                    <a:pt x="5105" y="6552"/>
                  </a:cubicBezTo>
                  <a:cubicBezTo>
                    <a:pt x="5217" y="6568"/>
                    <a:pt x="5329" y="6552"/>
                    <a:pt x="5440" y="6536"/>
                  </a:cubicBezTo>
                  <a:cubicBezTo>
                    <a:pt x="6670" y="6536"/>
                    <a:pt x="7676" y="5532"/>
                    <a:pt x="7676" y="4304"/>
                  </a:cubicBezTo>
                  <a:cubicBezTo>
                    <a:pt x="7676" y="3077"/>
                    <a:pt x="6670" y="2072"/>
                    <a:pt x="5440" y="2072"/>
                  </a:cubicBezTo>
                  <a:cubicBezTo>
                    <a:pt x="4211" y="1897"/>
                    <a:pt x="3077" y="2742"/>
                    <a:pt x="2902" y="3970"/>
                  </a:cubicBezTo>
                  <a:cubicBezTo>
                    <a:pt x="2885" y="4081"/>
                    <a:pt x="2885" y="4193"/>
                    <a:pt x="2885" y="4304"/>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32" name="Google Shape;832;g1959ef893c8_0_1487"/>
            <p:cNvSpPr/>
            <p:nvPr/>
          </p:nvSpPr>
          <p:spPr>
            <a:xfrm>
              <a:off x="5540419" y="3766314"/>
              <a:ext cx="9579" cy="9964"/>
            </a:xfrm>
            <a:custGeom>
              <a:avLst/>
              <a:gdLst/>
              <a:ahLst/>
              <a:cxnLst/>
              <a:rect l="l" t="t" r="r" b="b"/>
              <a:pathLst>
                <a:path w="15327" h="15942" extrusionOk="0">
                  <a:moveTo>
                    <a:pt x="6386" y="0"/>
                  </a:moveTo>
                  <a:lnTo>
                    <a:pt x="9101" y="0"/>
                  </a:lnTo>
                  <a:lnTo>
                    <a:pt x="15328" y="15942"/>
                  </a:lnTo>
                  <a:lnTo>
                    <a:pt x="12773" y="15942"/>
                  </a:lnTo>
                  <a:lnTo>
                    <a:pt x="11017" y="11319"/>
                  </a:lnTo>
                  <a:lnTo>
                    <a:pt x="4151" y="11319"/>
                  </a:lnTo>
                  <a:lnTo>
                    <a:pt x="2395" y="15942"/>
                  </a:lnTo>
                  <a:lnTo>
                    <a:pt x="0" y="15942"/>
                  </a:lnTo>
                  <a:cubicBezTo>
                    <a:pt x="2395" y="10363"/>
                    <a:pt x="4630" y="5261"/>
                    <a:pt x="6386" y="0"/>
                  </a:cubicBezTo>
                  <a:close/>
                  <a:moveTo>
                    <a:pt x="4950" y="8928"/>
                  </a:moveTo>
                  <a:lnTo>
                    <a:pt x="10218" y="8928"/>
                  </a:lnTo>
                  <a:lnTo>
                    <a:pt x="8622" y="4464"/>
                  </a:lnTo>
                  <a:cubicBezTo>
                    <a:pt x="8191" y="3715"/>
                    <a:pt x="7871" y="2917"/>
                    <a:pt x="7664" y="2073"/>
                  </a:cubicBezTo>
                  <a:lnTo>
                    <a:pt x="7664" y="2073"/>
                  </a:lnTo>
                  <a:cubicBezTo>
                    <a:pt x="6386" y="4304"/>
                    <a:pt x="6386" y="6696"/>
                    <a:pt x="5269" y="9565"/>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33" name="Google Shape;833;g1959ef893c8_0_1487"/>
            <p:cNvSpPr/>
            <p:nvPr/>
          </p:nvSpPr>
          <p:spPr>
            <a:xfrm>
              <a:off x="5551191" y="3766314"/>
              <a:ext cx="9779" cy="9964"/>
            </a:xfrm>
            <a:custGeom>
              <a:avLst/>
              <a:gdLst/>
              <a:ahLst/>
              <a:cxnLst/>
              <a:rect l="l" t="t" r="r" b="b"/>
              <a:pathLst>
                <a:path w="15647" h="15942" extrusionOk="0">
                  <a:moveTo>
                    <a:pt x="160" y="0"/>
                  </a:moveTo>
                  <a:lnTo>
                    <a:pt x="3832" y="0"/>
                  </a:lnTo>
                  <a:lnTo>
                    <a:pt x="6706" y="8449"/>
                  </a:lnTo>
                  <a:cubicBezTo>
                    <a:pt x="6706" y="9565"/>
                    <a:pt x="6706" y="11478"/>
                    <a:pt x="7983" y="12754"/>
                  </a:cubicBezTo>
                  <a:lnTo>
                    <a:pt x="7983" y="12754"/>
                  </a:lnTo>
                  <a:lnTo>
                    <a:pt x="9420" y="8290"/>
                  </a:lnTo>
                  <a:lnTo>
                    <a:pt x="12135" y="0"/>
                  </a:lnTo>
                  <a:lnTo>
                    <a:pt x="15647" y="0"/>
                  </a:lnTo>
                  <a:lnTo>
                    <a:pt x="15647" y="15942"/>
                  </a:lnTo>
                  <a:lnTo>
                    <a:pt x="13412" y="15942"/>
                  </a:lnTo>
                  <a:lnTo>
                    <a:pt x="13412" y="7971"/>
                  </a:lnTo>
                  <a:cubicBezTo>
                    <a:pt x="13412" y="6377"/>
                    <a:pt x="13412" y="3826"/>
                    <a:pt x="13412" y="2551"/>
                  </a:cubicBezTo>
                  <a:lnTo>
                    <a:pt x="13412" y="2551"/>
                  </a:lnTo>
                  <a:cubicBezTo>
                    <a:pt x="13412" y="3348"/>
                    <a:pt x="12454" y="5739"/>
                    <a:pt x="11656" y="7812"/>
                  </a:cubicBezTo>
                  <a:lnTo>
                    <a:pt x="8941" y="15942"/>
                  </a:lnTo>
                  <a:lnTo>
                    <a:pt x="6546" y="15942"/>
                  </a:lnTo>
                  <a:lnTo>
                    <a:pt x="3193" y="6217"/>
                  </a:lnTo>
                  <a:cubicBezTo>
                    <a:pt x="3193" y="4783"/>
                    <a:pt x="3193" y="3667"/>
                    <a:pt x="2236" y="2551"/>
                  </a:cubicBezTo>
                  <a:lnTo>
                    <a:pt x="2236" y="2551"/>
                  </a:lnTo>
                  <a:lnTo>
                    <a:pt x="2236" y="15942"/>
                  </a:lnTo>
                  <a:lnTo>
                    <a:pt x="0" y="15942"/>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34" name="Google Shape;834;g1959ef893c8_0_1487"/>
            <p:cNvSpPr/>
            <p:nvPr/>
          </p:nvSpPr>
          <p:spPr>
            <a:xfrm>
              <a:off x="5576127" y="3766912"/>
              <a:ext cx="3593" cy="9166"/>
            </a:xfrm>
            <a:custGeom>
              <a:avLst/>
              <a:gdLst/>
              <a:ahLst/>
              <a:cxnLst/>
              <a:rect l="l" t="t" r="r" b="b"/>
              <a:pathLst>
                <a:path w="5748" h="14666" extrusionOk="0">
                  <a:moveTo>
                    <a:pt x="3513" y="3188"/>
                  </a:moveTo>
                  <a:lnTo>
                    <a:pt x="5748" y="3188"/>
                  </a:lnTo>
                  <a:lnTo>
                    <a:pt x="5748" y="4942"/>
                  </a:lnTo>
                  <a:lnTo>
                    <a:pt x="3513" y="4942"/>
                  </a:lnTo>
                  <a:lnTo>
                    <a:pt x="3513" y="11638"/>
                  </a:lnTo>
                  <a:cubicBezTo>
                    <a:pt x="3417" y="12339"/>
                    <a:pt x="3912" y="12977"/>
                    <a:pt x="4614" y="13073"/>
                  </a:cubicBezTo>
                  <a:cubicBezTo>
                    <a:pt x="4726" y="13089"/>
                    <a:pt x="4838" y="13089"/>
                    <a:pt x="4950" y="13073"/>
                  </a:cubicBezTo>
                  <a:lnTo>
                    <a:pt x="4950" y="13073"/>
                  </a:lnTo>
                  <a:lnTo>
                    <a:pt x="4950" y="14667"/>
                  </a:lnTo>
                  <a:lnTo>
                    <a:pt x="4950" y="14667"/>
                  </a:lnTo>
                  <a:cubicBezTo>
                    <a:pt x="3034" y="14667"/>
                    <a:pt x="1757" y="14667"/>
                    <a:pt x="1757" y="11638"/>
                  </a:cubicBezTo>
                  <a:lnTo>
                    <a:pt x="1757" y="4782"/>
                  </a:lnTo>
                  <a:lnTo>
                    <a:pt x="0" y="4782"/>
                  </a:lnTo>
                  <a:lnTo>
                    <a:pt x="0" y="3029"/>
                  </a:lnTo>
                  <a:lnTo>
                    <a:pt x="1757" y="3029"/>
                  </a:lnTo>
                  <a:lnTo>
                    <a:pt x="1757" y="0"/>
                  </a:lnTo>
                  <a:lnTo>
                    <a:pt x="3832" y="0"/>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35" name="Google Shape;835;g1959ef893c8_0_1487"/>
            <p:cNvSpPr/>
            <p:nvPr/>
          </p:nvSpPr>
          <p:spPr>
            <a:xfrm>
              <a:off x="5581015" y="3768696"/>
              <a:ext cx="10677" cy="7382"/>
            </a:xfrm>
            <a:custGeom>
              <a:avLst/>
              <a:gdLst/>
              <a:ahLst/>
              <a:cxnLst/>
              <a:rect l="l" t="t" r="r" b="b"/>
              <a:pathLst>
                <a:path w="17083" h="11811" extrusionOk="0">
                  <a:moveTo>
                    <a:pt x="2075" y="1927"/>
                  </a:moveTo>
                  <a:cubicBezTo>
                    <a:pt x="2826" y="620"/>
                    <a:pt x="4247" y="-113"/>
                    <a:pt x="5748" y="14"/>
                  </a:cubicBezTo>
                  <a:cubicBezTo>
                    <a:pt x="7201" y="-97"/>
                    <a:pt x="8558" y="748"/>
                    <a:pt x="9100" y="2087"/>
                  </a:cubicBezTo>
                  <a:cubicBezTo>
                    <a:pt x="9963" y="732"/>
                    <a:pt x="11480" y="-66"/>
                    <a:pt x="13092" y="14"/>
                  </a:cubicBezTo>
                  <a:cubicBezTo>
                    <a:pt x="15807" y="14"/>
                    <a:pt x="17084" y="1768"/>
                    <a:pt x="17084" y="4797"/>
                  </a:cubicBezTo>
                  <a:lnTo>
                    <a:pt x="17084" y="11652"/>
                  </a:lnTo>
                  <a:lnTo>
                    <a:pt x="14849" y="11652"/>
                  </a:lnTo>
                  <a:lnTo>
                    <a:pt x="14849" y="5754"/>
                  </a:lnTo>
                  <a:cubicBezTo>
                    <a:pt x="14849" y="3362"/>
                    <a:pt x="14849" y="2087"/>
                    <a:pt x="12294" y="2087"/>
                  </a:cubicBezTo>
                  <a:cubicBezTo>
                    <a:pt x="10713" y="2166"/>
                    <a:pt x="9484" y="3506"/>
                    <a:pt x="9564" y="5100"/>
                  </a:cubicBezTo>
                  <a:cubicBezTo>
                    <a:pt x="9564" y="5148"/>
                    <a:pt x="9579" y="5212"/>
                    <a:pt x="9579" y="5275"/>
                  </a:cubicBezTo>
                  <a:lnTo>
                    <a:pt x="9579" y="11812"/>
                  </a:lnTo>
                  <a:lnTo>
                    <a:pt x="7344" y="11812"/>
                  </a:lnTo>
                  <a:lnTo>
                    <a:pt x="7344" y="5754"/>
                  </a:lnTo>
                  <a:cubicBezTo>
                    <a:pt x="7344" y="3522"/>
                    <a:pt x="7344" y="2087"/>
                    <a:pt x="4950" y="2087"/>
                  </a:cubicBezTo>
                  <a:cubicBezTo>
                    <a:pt x="3369" y="2166"/>
                    <a:pt x="2139" y="3506"/>
                    <a:pt x="2219" y="5100"/>
                  </a:cubicBezTo>
                  <a:cubicBezTo>
                    <a:pt x="2219" y="5148"/>
                    <a:pt x="2235" y="5212"/>
                    <a:pt x="2235" y="5275"/>
                  </a:cubicBezTo>
                  <a:lnTo>
                    <a:pt x="2235" y="11812"/>
                  </a:lnTo>
                  <a:lnTo>
                    <a:pt x="0" y="11812"/>
                  </a:lnTo>
                  <a:lnTo>
                    <a:pt x="0" y="493"/>
                  </a:lnTo>
                  <a:lnTo>
                    <a:pt x="2075" y="493"/>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36" name="Google Shape;836;g1959ef893c8_0_1487"/>
            <p:cNvSpPr/>
            <p:nvPr/>
          </p:nvSpPr>
          <p:spPr>
            <a:xfrm>
              <a:off x="5593583" y="3768505"/>
              <a:ext cx="7005" cy="9964"/>
            </a:xfrm>
            <a:custGeom>
              <a:avLst/>
              <a:gdLst/>
              <a:ahLst/>
              <a:cxnLst/>
              <a:rect l="l" t="t" r="r" b="b"/>
              <a:pathLst>
                <a:path w="11208" h="15942" extrusionOk="0">
                  <a:moveTo>
                    <a:pt x="2076" y="2073"/>
                  </a:moveTo>
                  <a:cubicBezTo>
                    <a:pt x="2922" y="909"/>
                    <a:pt x="4311" y="255"/>
                    <a:pt x="5748" y="319"/>
                  </a:cubicBezTo>
                  <a:cubicBezTo>
                    <a:pt x="8750" y="303"/>
                    <a:pt x="11193" y="2710"/>
                    <a:pt x="11208" y="5707"/>
                  </a:cubicBezTo>
                  <a:cubicBezTo>
                    <a:pt x="11208" y="5931"/>
                    <a:pt x="11208" y="6154"/>
                    <a:pt x="11177" y="6377"/>
                  </a:cubicBezTo>
                  <a:cubicBezTo>
                    <a:pt x="11448" y="9358"/>
                    <a:pt x="9229" y="11989"/>
                    <a:pt x="6243" y="12260"/>
                  </a:cubicBezTo>
                  <a:cubicBezTo>
                    <a:pt x="6131" y="12260"/>
                    <a:pt x="6020" y="12276"/>
                    <a:pt x="5907" y="12276"/>
                  </a:cubicBezTo>
                  <a:cubicBezTo>
                    <a:pt x="4407" y="12435"/>
                    <a:pt x="2938" y="11766"/>
                    <a:pt x="2076" y="10522"/>
                  </a:cubicBezTo>
                  <a:lnTo>
                    <a:pt x="2076" y="15942"/>
                  </a:lnTo>
                  <a:lnTo>
                    <a:pt x="0" y="15942"/>
                  </a:lnTo>
                  <a:lnTo>
                    <a:pt x="0" y="0"/>
                  </a:lnTo>
                  <a:lnTo>
                    <a:pt x="2076" y="0"/>
                  </a:lnTo>
                  <a:close/>
                  <a:moveTo>
                    <a:pt x="2076" y="6377"/>
                  </a:moveTo>
                  <a:cubicBezTo>
                    <a:pt x="2076" y="8768"/>
                    <a:pt x="3353" y="10522"/>
                    <a:pt x="5429" y="10522"/>
                  </a:cubicBezTo>
                  <a:cubicBezTo>
                    <a:pt x="7504" y="10522"/>
                    <a:pt x="8782" y="8768"/>
                    <a:pt x="8782" y="6377"/>
                  </a:cubicBezTo>
                  <a:cubicBezTo>
                    <a:pt x="8782" y="3986"/>
                    <a:pt x="7504" y="2073"/>
                    <a:pt x="5429" y="2073"/>
                  </a:cubicBezTo>
                  <a:cubicBezTo>
                    <a:pt x="3353" y="2073"/>
                    <a:pt x="2076" y="3826"/>
                    <a:pt x="2076" y="6058"/>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37" name="Google Shape;837;g1959ef893c8_0_1487"/>
            <p:cNvSpPr/>
            <p:nvPr/>
          </p:nvSpPr>
          <p:spPr>
            <a:xfrm>
              <a:off x="5601363" y="3766708"/>
              <a:ext cx="3792" cy="9669"/>
            </a:xfrm>
            <a:custGeom>
              <a:avLst/>
              <a:gdLst/>
              <a:ahLst/>
              <a:cxnLst/>
              <a:rect l="l" t="t" r="r" b="b"/>
              <a:pathLst>
                <a:path w="6067" h="15470" extrusionOk="0">
                  <a:moveTo>
                    <a:pt x="1437" y="5268"/>
                  </a:moveTo>
                  <a:lnTo>
                    <a:pt x="0" y="5268"/>
                  </a:lnTo>
                  <a:lnTo>
                    <a:pt x="0" y="3514"/>
                  </a:lnTo>
                  <a:lnTo>
                    <a:pt x="1437" y="3514"/>
                  </a:lnTo>
                  <a:lnTo>
                    <a:pt x="1437" y="3514"/>
                  </a:lnTo>
                  <a:cubicBezTo>
                    <a:pt x="1262" y="1760"/>
                    <a:pt x="2539" y="198"/>
                    <a:pt x="4295" y="22"/>
                  </a:cubicBezTo>
                  <a:cubicBezTo>
                    <a:pt x="4455" y="7"/>
                    <a:pt x="4630" y="-9"/>
                    <a:pt x="4790" y="7"/>
                  </a:cubicBezTo>
                  <a:lnTo>
                    <a:pt x="5588" y="7"/>
                  </a:lnTo>
                  <a:lnTo>
                    <a:pt x="5588" y="1760"/>
                  </a:lnTo>
                  <a:lnTo>
                    <a:pt x="5588" y="1760"/>
                  </a:lnTo>
                  <a:cubicBezTo>
                    <a:pt x="4630" y="1760"/>
                    <a:pt x="4151" y="1760"/>
                    <a:pt x="4151" y="3036"/>
                  </a:cubicBezTo>
                  <a:lnTo>
                    <a:pt x="4151" y="4152"/>
                  </a:lnTo>
                  <a:lnTo>
                    <a:pt x="6067" y="4152"/>
                  </a:lnTo>
                  <a:lnTo>
                    <a:pt x="6067" y="5905"/>
                  </a:lnTo>
                  <a:lnTo>
                    <a:pt x="4151" y="5905"/>
                  </a:lnTo>
                  <a:lnTo>
                    <a:pt x="4151" y="15471"/>
                  </a:lnTo>
                  <a:lnTo>
                    <a:pt x="1916" y="15471"/>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38" name="Google Shape;838;g1959ef893c8_0_1487"/>
            <p:cNvSpPr/>
            <p:nvPr/>
          </p:nvSpPr>
          <p:spPr>
            <a:xfrm>
              <a:off x="5605552" y="3768804"/>
              <a:ext cx="5788" cy="7294"/>
            </a:xfrm>
            <a:custGeom>
              <a:avLst/>
              <a:gdLst/>
              <a:ahLst/>
              <a:cxnLst/>
              <a:rect l="l" t="t" r="r" b="b"/>
              <a:pathLst>
                <a:path w="9260" h="11670" extrusionOk="0">
                  <a:moveTo>
                    <a:pt x="2076" y="8131"/>
                  </a:moveTo>
                  <a:cubicBezTo>
                    <a:pt x="2506" y="9342"/>
                    <a:pt x="3672" y="10124"/>
                    <a:pt x="4950" y="10044"/>
                  </a:cubicBezTo>
                  <a:cubicBezTo>
                    <a:pt x="6227" y="10044"/>
                    <a:pt x="7185" y="10044"/>
                    <a:pt x="7185" y="8449"/>
                  </a:cubicBezTo>
                  <a:cubicBezTo>
                    <a:pt x="7185" y="6855"/>
                    <a:pt x="6067" y="7174"/>
                    <a:pt x="4471" y="6696"/>
                  </a:cubicBezTo>
                  <a:lnTo>
                    <a:pt x="3672" y="6696"/>
                  </a:lnTo>
                  <a:cubicBezTo>
                    <a:pt x="1756" y="6696"/>
                    <a:pt x="319" y="5421"/>
                    <a:pt x="319" y="3348"/>
                  </a:cubicBezTo>
                  <a:cubicBezTo>
                    <a:pt x="319" y="1275"/>
                    <a:pt x="2076" y="0"/>
                    <a:pt x="4630" y="0"/>
                  </a:cubicBezTo>
                  <a:cubicBezTo>
                    <a:pt x="7185" y="0"/>
                    <a:pt x="8781" y="1116"/>
                    <a:pt x="9101" y="3348"/>
                  </a:cubicBezTo>
                  <a:lnTo>
                    <a:pt x="7025" y="3348"/>
                  </a:lnTo>
                  <a:cubicBezTo>
                    <a:pt x="6674" y="2344"/>
                    <a:pt x="5700" y="1690"/>
                    <a:pt x="4630" y="1754"/>
                  </a:cubicBezTo>
                  <a:cubicBezTo>
                    <a:pt x="3193" y="1754"/>
                    <a:pt x="2555" y="1754"/>
                    <a:pt x="2555" y="3189"/>
                  </a:cubicBezTo>
                  <a:cubicBezTo>
                    <a:pt x="2555" y="4623"/>
                    <a:pt x="2555" y="4304"/>
                    <a:pt x="4630" y="4783"/>
                  </a:cubicBezTo>
                  <a:lnTo>
                    <a:pt x="5907" y="4783"/>
                  </a:lnTo>
                  <a:cubicBezTo>
                    <a:pt x="8143" y="4783"/>
                    <a:pt x="9260" y="6058"/>
                    <a:pt x="9260" y="7971"/>
                  </a:cubicBezTo>
                  <a:cubicBezTo>
                    <a:pt x="9260" y="9884"/>
                    <a:pt x="7504" y="11638"/>
                    <a:pt x="4790" y="11638"/>
                  </a:cubicBezTo>
                  <a:cubicBezTo>
                    <a:pt x="2459" y="11925"/>
                    <a:pt x="335" y="10299"/>
                    <a:pt x="0" y="7971"/>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39" name="Google Shape;839;g1959ef893c8_0_1487"/>
            <p:cNvSpPr/>
            <p:nvPr/>
          </p:nvSpPr>
          <p:spPr>
            <a:xfrm>
              <a:off x="5626092" y="3766098"/>
              <a:ext cx="6893" cy="10087"/>
            </a:xfrm>
            <a:custGeom>
              <a:avLst/>
              <a:gdLst/>
              <a:ahLst/>
              <a:cxnLst/>
              <a:rect l="l" t="t" r="r" b="b"/>
              <a:pathLst>
                <a:path w="11029" h="16139" extrusionOk="0">
                  <a:moveTo>
                    <a:pt x="2726" y="11824"/>
                  </a:moveTo>
                  <a:cubicBezTo>
                    <a:pt x="2726" y="13226"/>
                    <a:pt x="3876" y="14374"/>
                    <a:pt x="5281" y="14374"/>
                  </a:cubicBezTo>
                  <a:cubicBezTo>
                    <a:pt x="7197" y="14374"/>
                    <a:pt x="8315" y="12621"/>
                    <a:pt x="8634" y="10229"/>
                  </a:cubicBezTo>
                  <a:cubicBezTo>
                    <a:pt x="8953" y="7838"/>
                    <a:pt x="8634" y="9113"/>
                    <a:pt x="8634" y="8476"/>
                  </a:cubicBezTo>
                  <a:lnTo>
                    <a:pt x="8634" y="8476"/>
                  </a:lnTo>
                  <a:cubicBezTo>
                    <a:pt x="7772" y="9719"/>
                    <a:pt x="6303" y="10389"/>
                    <a:pt x="4802" y="10229"/>
                  </a:cubicBezTo>
                  <a:cubicBezTo>
                    <a:pt x="2247" y="10325"/>
                    <a:pt x="92" y="8332"/>
                    <a:pt x="12" y="5781"/>
                  </a:cubicBezTo>
                  <a:cubicBezTo>
                    <a:pt x="-4" y="5622"/>
                    <a:pt x="-4" y="5447"/>
                    <a:pt x="12" y="5287"/>
                  </a:cubicBezTo>
                  <a:cubicBezTo>
                    <a:pt x="-179" y="2561"/>
                    <a:pt x="1880" y="202"/>
                    <a:pt x="4611" y="10"/>
                  </a:cubicBezTo>
                  <a:cubicBezTo>
                    <a:pt x="4882" y="-5"/>
                    <a:pt x="5169" y="-5"/>
                    <a:pt x="5441" y="26"/>
                  </a:cubicBezTo>
                  <a:cubicBezTo>
                    <a:pt x="9113" y="26"/>
                    <a:pt x="11029" y="2577"/>
                    <a:pt x="11029" y="7519"/>
                  </a:cubicBezTo>
                  <a:cubicBezTo>
                    <a:pt x="11029" y="12461"/>
                    <a:pt x="9113" y="16128"/>
                    <a:pt x="5122" y="16128"/>
                  </a:cubicBezTo>
                  <a:cubicBezTo>
                    <a:pt x="2567" y="16303"/>
                    <a:pt x="364" y="14390"/>
                    <a:pt x="172" y="11840"/>
                  </a:cubicBezTo>
                  <a:cubicBezTo>
                    <a:pt x="172" y="11840"/>
                    <a:pt x="172" y="11824"/>
                    <a:pt x="172" y="11824"/>
                  </a:cubicBezTo>
                  <a:close/>
                  <a:moveTo>
                    <a:pt x="2726" y="5128"/>
                  </a:moveTo>
                  <a:cubicBezTo>
                    <a:pt x="2551" y="6786"/>
                    <a:pt x="3764" y="8284"/>
                    <a:pt x="5425" y="8460"/>
                  </a:cubicBezTo>
                  <a:cubicBezTo>
                    <a:pt x="5537" y="8476"/>
                    <a:pt x="5648" y="8476"/>
                    <a:pt x="5760" y="8476"/>
                  </a:cubicBezTo>
                  <a:cubicBezTo>
                    <a:pt x="7437" y="8571"/>
                    <a:pt x="8874" y="7296"/>
                    <a:pt x="8970" y="5622"/>
                  </a:cubicBezTo>
                  <a:cubicBezTo>
                    <a:pt x="8970" y="5463"/>
                    <a:pt x="8970" y="5287"/>
                    <a:pt x="8953" y="5128"/>
                  </a:cubicBezTo>
                  <a:cubicBezTo>
                    <a:pt x="9049" y="3454"/>
                    <a:pt x="7756" y="2035"/>
                    <a:pt x="6096" y="1939"/>
                  </a:cubicBezTo>
                  <a:cubicBezTo>
                    <a:pt x="5984" y="1939"/>
                    <a:pt x="5872" y="1939"/>
                    <a:pt x="5760" y="1939"/>
                  </a:cubicBezTo>
                  <a:cubicBezTo>
                    <a:pt x="4084" y="1844"/>
                    <a:pt x="2663" y="3135"/>
                    <a:pt x="2567" y="4793"/>
                  </a:cubicBezTo>
                  <a:cubicBezTo>
                    <a:pt x="2567" y="4905"/>
                    <a:pt x="2567" y="5016"/>
                    <a:pt x="2567" y="5128"/>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40" name="Google Shape;840;g1959ef893c8_0_1487"/>
            <p:cNvSpPr/>
            <p:nvPr/>
          </p:nvSpPr>
          <p:spPr>
            <a:xfrm>
              <a:off x="5634179" y="3766314"/>
              <a:ext cx="6087" cy="9665"/>
            </a:xfrm>
            <a:custGeom>
              <a:avLst/>
              <a:gdLst/>
              <a:ahLst/>
              <a:cxnLst/>
              <a:rect l="l" t="t" r="r" b="b"/>
              <a:pathLst>
                <a:path w="9739" h="15464" extrusionOk="0">
                  <a:moveTo>
                    <a:pt x="1277" y="15464"/>
                  </a:moveTo>
                  <a:cubicBezTo>
                    <a:pt x="2267" y="12913"/>
                    <a:pt x="3385" y="10410"/>
                    <a:pt x="4630" y="7971"/>
                  </a:cubicBezTo>
                  <a:cubicBezTo>
                    <a:pt x="4630" y="6058"/>
                    <a:pt x="6386" y="3826"/>
                    <a:pt x="7344" y="2073"/>
                  </a:cubicBezTo>
                  <a:lnTo>
                    <a:pt x="0" y="2073"/>
                  </a:lnTo>
                  <a:lnTo>
                    <a:pt x="0" y="0"/>
                  </a:lnTo>
                  <a:lnTo>
                    <a:pt x="9739" y="0"/>
                  </a:lnTo>
                  <a:lnTo>
                    <a:pt x="9739" y="1913"/>
                  </a:lnTo>
                  <a:lnTo>
                    <a:pt x="9739" y="3029"/>
                  </a:lnTo>
                  <a:cubicBezTo>
                    <a:pt x="7983" y="6855"/>
                    <a:pt x="5907" y="11638"/>
                    <a:pt x="4471" y="15464"/>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41" name="Google Shape;841;g1959ef893c8_0_1487"/>
            <p:cNvSpPr/>
            <p:nvPr/>
          </p:nvSpPr>
          <p:spPr>
            <a:xfrm>
              <a:off x="5641261" y="3766108"/>
              <a:ext cx="6796" cy="10078"/>
            </a:xfrm>
            <a:custGeom>
              <a:avLst/>
              <a:gdLst/>
              <a:ahLst/>
              <a:cxnLst/>
              <a:rect l="l" t="t" r="r" b="b"/>
              <a:pathLst>
                <a:path w="10873" h="16124" extrusionOk="0">
                  <a:moveTo>
                    <a:pt x="8143" y="4315"/>
                  </a:moveTo>
                  <a:cubicBezTo>
                    <a:pt x="8143" y="2992"/>
                    <a:pt x="7073" y="1924"/>
                    <a:pt x="5748" y="1924"/>
                  </a:cubicBezTo>
                  <a:cubicBezTo>
                    <a:pt x="5700" y="1924"/>
                    <a:pt x="5636" y="1924"/>
                    <a:pt x="5588" y="1924"/>
                  </a:cubicBezTo>
                  <a:cubicBezTo>
                    <a:pt x="3672" y="1924"/>
                    <a:pt x="2555" y="3678"/>
                    <a:pt x="2236" y="6069"/>
                  </a:cubicBezTo>
                  <a:cubicBezTo>
                    <a:pt x="2156" y="6643"/>
                    <a:pt x="2156" y="7249"/>
                    <a:pt x="2236" y="7823"/>
                  </a:cubicBezTo>
                  <a:cubicBezTo>
                    <a:pt x="3066" y="6532"/>
                    <a:pt x="4534" y="5782"/>
                    <a:pt x="6067" y="5910"/>
                  </a:cubicBezTo>
                  <a:cubicBezTo>
                    <a:pt x="8622" y="5814"/>
                    <a:pt x="10778" y="7807"/>
                    <a:pt x="10873" y="10358"/>
                  </a:cubicBezTo>
                  <a:cubicBezTo>
                    <a:pt x="10873" y="10517"/>
                    <a:pt x="10873" y="10692"/>
                    <a:pt x="10858" y="10852"/>
                  </a:cubicBezTo>
                  <a:cubicBezTo>
                    <a:pt x="11033" y="13578"/>
                    <a:pt x="8973" y="15937"/>
                    <a:pt x="6243" y="16113"/>
                  </a:cubicBezTo>
                  <a:cubicBezTo>
                    <a:pt x="6036" y="16129"/>
                    <a:pt x="5812" y="16129"/>
                    <a:pt x="5588" y="16113"/>
                  </a:cubicBezTo>
                  <a:cubicBezTo>
                    <a:pt x="1757" y="16113"/>
                    <a:pt x="0" y="13722"/>
                    <a:pt x="0" y="8779"/>
                  </a:cubicBezTo>
                  <a:cubicBezTo>
                    <a:pt x="0" y="3837"/>
                    <a:pt x="1757" y="11"/>
                    <a:pt x="5748" y="11"/>
                  </a:cubicBezTo>
                  <a:cubicBezTo>
                    <a:pt x="8303" y="-164"/>
                    <a:pt x="10506" y="1749"/>
                    <a:pt x="10698" y="4300"/>
                  </a:cubicBezTo>
                  <a:cubicBezTo>
                    <a:pt x="10698" y="4300"/>
                    <a:pt x="10698" y="4315"/>
                    <a:pt x="10698" y="4315"/>
                  </a:cubicBezTo>
                  <a:close/>
                  <a:moveTo>
                    <a:pt x="2236" y="11011"/>
                  </a:moveTo>
                  <a:cubicBezTo>
                    <a:pt x="1964" y="12574"/>
                    <a:pt x="3018" y="14056"/>
                    <a:pt x="4583" y="14327"/>
                  </a:cubicBezTo>
                  <a:cubicBezTo>
                    <a:pt x="4806" y="14359"/>
                    <a:pt x="5046" y="14375"/>
                    <a:pt x="5269" y="14359"/>
                  </a:cubicBezTo>
                  <a:cubicBezTo>
                    <a:pt x="7121" y="14359"/>
                    <a:pt x="8622" y="12861"/>
                    <a:pt x="8622" y="11011"/>
                  </a:cubicBezTo>
                  <a:cubicBezTo>
                    <a:pt x="8622" y="9162"/>
                    <a:pt x="7121" y="7663"/>
                    <a:pt x="5269" y="7663"/>
                  </a:cubicBezTo>
                  <a:cubicBezTo>
                    <a:pt x="3689" y="7552"/>
                    <a:pt x="2315" y="8747"/>
                    <a:pt x="2203" y="10326"/>
                  </a:cubicBezTo>
                  <a:cubicBezTo>
                    <a:pt x="2187" y="10549"/>
                    <a:pt x="2203" y="10788"/>
                    <a:pt x="2236" y="11011"/>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42" name="Google Shape;842;g1959ef893c8_0_1487"/>
            <p:cNvSpPr/>
            <p:nvPr/>
          </p:nvSpPr>
          <p:spPr>
            <a:xfrm>
              <a:off x="5649234" y="3766099"/>
              <a:ext cx="6497" cy="9881"/>
            </a:xfrm>
            <a:custGeom>
              <a:avLst/>
              <a:gdLst/>
              <a:ahLst/>
              <a:cxnLst/>
              <a:rect l="l" t="t" r="r" b="b"/>
              <a:pathLst>
                <a:path w="10395" h="15809" extrusionOk="0">
                  <a:moveTo>
                    <a:pt x="330" y="15809"/>
                  </a:moveTo>
                  <a:lnTo>
                    <a:pt x="330" y="13896"/>
                  </a:lnTo>
                  <a:lnTo>
                    <a:pt x="1447" y="12780"/>
                  </a:lnTo>
                  <a:lnTo>
                    <a:pt x="4960" y="9592"/>
                  </a:lnTo>
                  <a:cubicBezTo>
                    <a:pt x="6557" y="8476"/>
                    <a:pt x="7594" y="6738"/>
                    <a:pt x="7834" y="4809"/>
                  </a:cubicBezTo>
                  <a:cubicBezTo>
                    <a:pt x="7930" y="3406"/>
                    <a:pt x="6860" y="2195"/>
                    <a:pt x="5439" y="2099"/>
                  </a:cubicBezTo>
                  <a:cubicBezTo>
                    <a:pt x="5391" y="2099"/>
                    <a:pt x="5327" y="2099"/>
                    <a:pt x="5279" y="2099"/>
                  </a:cubicBezTo>
                  <a:cubicBezTo>
                    <a:pt x="3363" y="2099"/>
                    <a:pt x="2405" y="3215"/>
                    <a:pt x="2405" y="5287"/>
                  </a:cubicBezTo>
                  <a:lnTo>
                    <a:pt x="10" y="5287"/>
                  </a:lnTo>
                  <a:cubicBezTo>
                    <a:pt x="-165" y="2561"/>
                    <a:pt x="1894" y="202"/>
                    <a:pt x="4625" y="26"/>
                  </a:cubicBezTo>
                  <a:cubicBezTo>
                    <a:pt x="4832" y="10"/>
                    <a:pt x="5056" y="10"/>
                    <a:pt x="5279" y="26"/>
                  </a:cubicBezTo>
                  <a:cubicBezTo>
                    <a:pt x="7818" y="-245"/>
                    <a:pt x="10101" y="1605"/>
                    <a:pt x="10372" y="4139"/>
                  </a:cubicBezTo>
                  <a:cubicBezTo>
                    <a:pt x="10389" y="4362"/>
                    <a:pt x="10405" y="4586"/>
                    <a:pt x="10389" y="4809"/>
                  </a:cubicBezTo>
                  <a:cubicBezTo>
                    <a:pt x="10037" y="7360"/>
                    <a:pt x="8584" y="9640"/>
                    <a:pt x="6397" y="11027"/>
                  </a:cubicBezTo>
                  <a:lnTo>
                    <a:pt x="5119" y="12142"/>
                  </a:lnTo>
                  <a:lnTo>
                    <a:pt x="3044" y="13896"/>
                  </a:lnTo>
                  <a:lnTo>
                    <a:pt x="10389" y="13896"/>
                  </a:lnTo>
                  <a:lnTo>
                    <a:pt x="10389" y="15809"/>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43" name="Google Shape;843;g1959ef893c8_0_1487"/>
            <p:cNvSpPr/>
            <p:nvPr/>
          </p:nvSpPr>
          <p:spPr>
            <a:xfrm>
              <a:off x="5656921" y="3766314"/>
              <a:ext cx="7184" cy="9665"/>
            </a:xfrm>
            <a:custGeom>
              <a:avLst/>
              <a:gdLst/>
              <a:ahLst/>
              <a:cxnLst/>
              <a:rect l="l" t="t" r="r" b="b"/>
              <a:pathLst>
                <a:path w="11495" h="15464" extrusionOk="0">
                  <a:moveTo>
                    <a:pt x="11496" y="12116"/>
                  </a:moveTo>
                  <a:lnTo>
                    <a:pt x="9260" y="12116"/>
                  </a:lnTo>
                  <a:lnTo>
                    <a:pt x="9260" y="15464"/>
                  </a:lnTo>
                  <a:lnTo>
                    <a:pt x="7185" y="15464"/>
                  </a:lnTo>
                  <a:lnTo>
                    <a:pt x="7185" y="12116"/>
                  </a:lnTo>
                  <a:lnTo>
                    <a:pt x="0" y="12116"/>
                  </a:lnTo>
                  <a:lnTo>
                    <a:pt x="0" y="10363"/>
                  </a:lnTo>
                  <a:lnTo>
                    <a:pt x="4790" y="3507"/>
                  </a:lnTo>
                  <a:lnTo>
                    <a:pt x="7025" y="0"/>
                  </a:lnTo>
                  <a:lnTo>
                    <a:pt x="9260" y="0"/>
                  </a:lnTo>
                  <a:lnTo>
                    <a:pt x="9260" y="10363"/>
                  </a:lnTo>
                  <a:lnTo>
                    <a:pt x="11496" y="10363"/>
                  </a:lnTo>
                  <a:close/>
                  <a:moveTo>
                    <a:pt x="7185" y="6058"/>
                  </a:moveTo>
                  <a:lnTo>
                    <a:pt x="7185" y="2870"/>
                  </a:lnTo>
                  <a:lnTo>
                    <a:pt x="7185" y="2870"/>
                  </a:lnTo>
                  <a:lnTo>
                    <a:pt x="5109" y="6217"/>
                  </a:lnTo>
                  <a:lnTo>
                    <a:pt x="3513" y="8449"/>
                  </a:lnTo>
                  <a:cubicBezTo>
                    <a:pt x="3050" y="9055"/>
                    <a:pt x="2619" y="9693"/>
                    <a:pt x="2236" y="10363"/>
                  </a:cubicBezTo>
                  <a:lnTo>
                    <a:pt x="7185" y="10363"/>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44" name="Google Shape;844;g1959ef893c8_0_1487"/>
            <p:cNvSpPr/>
            <p:nvPr/>
          </p:nvSpPr>
          <p:spPr>
            <a:xfrm>
              <a:off x="5678566" y="3766314"/>
              <a:ext cx="6087" cy="9665"/>
            </a:xfrm>
            <a:custGeom>
              <a:avLst/>
              <a:gdLst/>
              <a:ahLst/>
              <a:cxnLst/>
              <a:rect l="l" t="t" r="r" b="b"/>
              <a:pathLst>
                <a:path w="9739" h="15464" extrusionOk="0">
                  <a:moveTo>
                    <a:pt x="1277" y="15464"/>
                  </a:moveTo>
                  <a:cubicBezTo>
                    <a:pt x="2235" y="12913"/>
                    <a:pt x="3513" y="10522"/>
                    <a:pt x="4630" y="7971"/>
                  </a:cubicBezTo>
                  <a:cubicBezTo>
                    <a:pt x="5429" y="5931"/>
                    <a:pt x="6386" y="3954"/>
                    <a:pt x="7504" y="2073"/>
                  </a:cubicBezTo>
                  <a:lnTo>
                    <a:pt x="0" y="2073"/>
                  </a:lnTo>
                  <a:lnTo>
                    <a:pt x="0" y="0"/>
                  </a:lnTo>
                  <a:lnTo>
                    <a:pt x="9739" y="0"/>
                  </a:lnTo>
                  <a:lnTo>
                    <a:pt x="9739" y="1913"/>
                  </a:lnTo>
                  <a:lnTo>
                    <a:pt x="9739" y="3029"/>
                  </a:lnTo>
                  <a:cubicBezTo>
                    <a:pt x="7983" y="6855"/>
                    <a:pt x="5907" y="11638"/>
                    <a:pt x="4471" y="15464"/>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45" name="Google Shape;845;g1959ef893c8_0_1487"/>
            <p:cNvSpPr/>
            <p:nvPr/>
          </p:nvSpPr>
          <p:spPr>
            <a:xfrm>
              <a:off x="5685148" y="3766314"/>
              <a:ext cx="7284" cy="9665"/>
            </a:xfrm>
            <a:custGeom>
              <a:avLst/>
              <a:gdLst/>
              <a:ahLst/>
              <a:cxnLst/>
              <a:rect l="l" t="t" r="r" b="b"/>
              <a:pathLst>
                <a:path w="11655" h="15464" extrusionOk="0">
                  <a:moveTo>
                    <a:pt x="11656" y="12116"/>
                  </a:moveTo>
                  <a:lnTo>
                    <a:pt x="9421" y="12116"/>
                  </a:lnTo>
                  <a:lnTo>
                    <a:pt x="9421" y="15464"/>
                  </a:lnTo>
                  <a:lnTo>
                    <a:pt x="7345" y="15464"/>
                  </a:lnTo>
                  <a:lnTo>
                    <a:pt x="7345" y="12116"/>
                  </a:lnTo>
                  <a:lnTo>
                    <a:pt x="0" y="12116"/>
                  </a:lnTo>
                  <a:lnTo>
                    <a:pt x="0" y="10363"/>
                  </a:lnTo>
                  <a:lnTo>
                    <a:pt x="4790" y="3507"/>
                  </a:lnTo>
                  <a:lnTo>
                    <a:pt x="7185" y="0"/>
                  </a:lnTo>
                  <a:lnTo>
                    <a:pt x="9421" y="0"/>
                  </a:lnTo>
                  <a:lnTo>
                    <a:pt x="9421" y="10363"/>
                  </a:lnTo>
                  <a:lnTo>
                    <a:pt x="11656" y="10363"/>
                  </a:lnTo>
                  <a:close/>
                  <a:moveTo>
                    <a:pt x="7345" y="6058"/>
                  </a:moveTo>
                  <a:lnTo>
                    <a:pt x="7345" y="2870"/>
                  </a:lnTo>
                  <a:lnTo>
                    <a:pt x="7345" y="2870"/>
                  </a:lnTo>
                  <a:lnTo>
                    <a:pt x="5269" y="6217"/>
                  </a:lnTo>
                  <a:lnTo>
                    <a:pt x="3672" y="8449"/>
                  </a:lnTo>
                  <a:lnTo>
                    <a:pt x="2395" y="10363"/>
                  </a:lnTo>
                  <a:lnTo>
                    <a:pt x="7345" y="10363"/>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46" name="Google Shape;846;g1959ef893c8_0_1487"/>
            <p:cNvSpPr/>
            <p:nvPr/>
          </p:nvSpPr>
          <p:spPr>
            <a:xfrm>
              <a:off x="5693526" y="3766115"/>
              <a:ext cx="6788" cy="10063"/>
            </a:xfrm>
            <a:custGeom>
              <a:avLst/>
              <a:gdLst/>
              <a:ahLst/>
              <a:cxnLst/>
              <a:rect l="l" t="t" r="r" b="b"/>
              <a:pathLst>
                <a:path w="10861" h="16101" extrusionOk="0">
                  <a:moveTo>
                    <a:pt x="3036" y="7493"/>
                  </a:moveTo>
                  <a:cubicBezTo>
                    <a:pt x="1599" y="6919"/>
                    <a:pt x="657" y="5532"/>
                    <a:pt x="641" y="3986"/>
                  </a:cubicBezTo>
                  <a:cubicBezTo>
                    <a:pt x="641" y="1754"/>
                    <a:pt x="2397" y="0"/>
                    <a:pt x="5431" y="0"/>
                  </a:cubicBezTo>
                  <a:cubicBezTo>
                    <a:pt x="8465" y="0"/>
                    <a:pt x="10221" y="1754"/>
                    <a:pt x="10221" y="3986"/>
                  </a:cubicBezTo>
                  <a:cubicBezTo>
                    <a:pt x="10253" y="5548"/>
                    <a:pt x="9295" y="6951"/>
                    <a:pt x="7826" y="7493"/>
                  </a:cubicBezTo>
                  <a:lnTo>
                    <a:pt x="7826" y="7493"/>
                  </a:lnTo>
                  <a:cubicBezTo>
                    <a:pt x="9678" y="8003"/>
                    <a:pt x="10923" y="9725"/>
                    <a:pt x="10859" y="11638"/>
                  </a:cubicBezTo>
                  <a:cubicBezTo>
                    <a:pt x="10859" y="14348"/>
                    <a:pt x="8784" y="16102"/>
                    <a:pt x="5431" y="16102"/>
                  </a:cubicBezTo>
                  <a:cubicBezTo>
                    <a:pt x="2078" y="16102"/>
                    <a:pt x="2" y="14348"/>
                    <a:pt x="2" y="11638"/>
                  </a:cubicBezTo>
                  <a:cubicBezTo>
                    <a:pt x="-61" y="9725"/>
                    <a:pt x="1183" y="8003"/>
                    <a:pt x="3036" y="7493"/>
                  </a:cubicBezTo>
                  <a:close/>
                  <a:moveTo>
                    <a:pt x="3036" y="11478"/>
                  </a:moveTo>
                  <a:cubicBezTo>
                    <a:pt x="3020" y="12977"/>
                    <a:pt x="4233" y="14204"/>
                    <a:pt x="5734" y="14204"/>
                  </a:cubicBezTo>
                  <a:cubicBezTo>
                    <a:pt x="5846" y="14204"/>
                    <a:pt x="5958" y="14204"/>
                    <a:pt x="6069" y="14189"/>
                  </a:cubicBezTo>
                  <a:cubicBezTo>
                    <a:pt x="7618" y="14555"/>
                    <a:pt x="9167" y="13615"/>
                    <a:pt x="9534" y="12068"/>
                  </a:cubicBezTo>
                  <a:cubicBezTo>
                    <a:pt x="9901" y="10522"/>
                    <a:pt x="8959" y="8975"/>
                    <a:pt x="7411" y="8609"/>
                  </a:cubicBezTo>
                  <a:cubicBezTo>
                    <a:pt x="6979" y="8497"/>
                    <a:pt x="6516" y="8497"/>
                    <a:pt x="6069" y="8609"/>
                  </a:cubicBezTo>
                  <a:cubicBezTo>
                    <a:pt x="4664" y="8067"/>
                    <a:pt x="3100" y="8768"/>
                    <a:pt x="2557" y="10155"/>
                  </a:cubicBezTo>
                  <a:cubicBezTo>
                    <a:pt x="2397" y="10586"/>
                    <a:pt x="2333" y="11032"/>
                    <a:pt x="2397" y="11478"/>
                  </a:cubicBezTo>
                  <a:close/>
                  <a:moveTo>
                    <a:pt x="3036" y="4304"/>
                  </a:moveTo>
                  <a:cubicBezTo>
                    <a:pt x="2860" y="5707"/>
                    <a:pt x="3850" y="6983"/>
                    <a:pt x="5255" y="7158"/>
                  </a:cubicBezTo>
                  <a:cubicBezTo>
                    <a:pt x="6644" y="7333"/>
                    <a:pt x="7922" y="6345"/>
                    <a:pt x="8113" y="4942"/>
                  </a:cubicBezTo>
                  <a:cubicBezTo>
                    <a:pt x="8289" y="3539"/>
                    <a:pt x="7283" y="2264"/>
                    <a:pt x="5894" y="2088"/>
                  </a:cubicBezTo>
                  <a:cubicBezTo>
                    <a:pt x="5798" y="2072"/>
                    <a:pt x="5686" y="2072"/>
                    <a:pt x="5590" y="2072"/>
                  </a:cubicBezTo>
                  <a:cubicBezTo>
                    <a:pt x="4377" y="1801"/>
                    <a:pt x="3195" y="2567"/>
                    <a:pt x="2924" y="3778"/>
                  </a:cubicBezTo>
                  <a:cubicBezTo>
                    <a:pt x="2892" y="3954"/>
                    <a:pt x="2876" y="4129"/>
                    <a:pt x="2876" y="4304"/>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47" name="Google Shape;847;g1959ef893c8_0_1487"/>
            <p:cNvSpPr/>
            <p:nvPr/>
          </p:nvSpPr>
          <p:spPr>
            <a:xfrm>
              <a:off x="5715164" y="3766098"/>
              <a:ext cx="6893" cy="10087"/>
            </a:xfrm>
            <a:custGeom>
              <a:avLst/>
              <a:gdLst/>
              <a:ahLst/>
              <a:cxnLst/>
              <a:rect l="l" t="t" r="r" b="b"/>
              <a:pathLst>
                <a:path w="11029" h="16139" extrusionOk="0">
                  <a:moveTo>
                    <a:pt x="2727" y="11824"/>
                  </a:moveTo>
                  <a:cubicBezTo>
                    <a:pt x="2727" y="13226"/>
                    <a:pt x="3876" y="14374"/>
                    <a:pt x="5282" y="14374"/>
                  </a:cubicBezTo>
                  <a:cubicBezTo>
                    <a:pt x="7197" y="14374"/>
                    <a:pt x="8315" y="12621"/>
                    <a:pt x="8634" y="10229"/>
                  </a:cubicBezTo>
                  <a:cubicBezTo>
                    <a:pt x="8953" y="7838"/>
                    <a:pt x="8634" y="9113"/>
                    <a:pt x="8634" y="8476"/>
                  </a:cubicBezTo>
                  <a:lnTo>
                    <a:pt x="8634" y="8476"/>
                  </a:lnTo>
                  <a:cubicBezTo>
                    <a:pt x="7772" y="9719"/>
                    <a:pt x="6303" y="10389"/>
                    <a:pt x="4803" y="10229"/>
                  </a:cubicBezTo>
                  <a:cubicBezTo>
                    <a:pt x="2248" y="10325"/>
                    <a:pt x="92" y="8332"/>
                    <a:pt x="12" y="5781"/>
                  </a:cubicBezTo>
                  <a:cubicBezTo>
                    <a:pt x="-4" y="5622"/>
                    <a:pt x="-4" y="5447"/>
                    <a:pt x="12" y="5287"/>
                  </a:cubicBezTo>
                  <a:cubicBezTo>
                    <a:pt x="-179" y="2561"/>
                    <a:pt x="1880" y="202"/>
                    <a:pt x="4611" y="10"/>
                  </a:cubicBezTo>
                  <a:cubicBezTo>
                    <a:pt x="4882" y="-5"/>
                    <a:pt x="5169" y="-5"/>
                    <a:pt x="5441" y="26"/>
                  </a:cubicBezTo>
                  <a:cubicBezTo>
                    <a:pt x="9113" y="26"/>
                    <a:pt x="11029" y="2577"/>
                    <a:pt x="11029" y="7519"/>
                  </a:cubicBezTo>
                  <a:cubicBezTo>
                    <a:pt x="11029" y="12461"/>
                    <a:pt x="9113" y="16128"/>
                    <a:pt x="5122" y="16128"/>
                  </a:cubicBezTo>
                  <a:cubicBezTo>
                    <a:pt x="2567" y="16303"/>
                    <a:pt x="364" y="14390"/>
                    <a:pt x="172" y="11840"/>
                  </a:cubicBezTo>
                  <a:cubicBezTo>
                    <a:pt x="172" y="11840"/>
                    <a:pt x="172" y="11824"/>
                    <a:pt x="172" y="11824"/>
                  </a:cubicBezTo>
                  <a:close/>
                  <a:moveTo>
                    <a:pt x="2727" y="5128"/>
                  </a:moveTo>
                  <a:cubicBezTo>
                    <a:pt x="2551" y="6786"/>
                    <a:pt x="3765" y="8284"/>
                    <a:pt x="5425" y="8460"/>
                  </a:cubicBezTo>
                  <a:cubicBezTo>
                    <a:pt x="5537" y="8476"/>
                    <a:pt x="5648" y="8476"/>
                    <a:pt x="5760" y="8476"/>
                  </a:cubicBezTo>
                  <a:cubicBezTo>
                    <a:pt x="7437" y="8571"/>
                    <a:pt x="8874" y="7296"/>
                    <a:pt x="8970" y="5622"/>
                  </a:cubicBezTo>
                  <a:cubicBezTo>
                    <a:pt x="8970" y="5463"/>
                    <a:pt x="8970" y="5287"/>
                    <a:pt x="8953" y="5128"/>
                  </a:cubicBezTo>
                  <a:cubicBezTo>
                    <a:pt x="9049" y="3454"/>
                    <a:pt x="7756" y="2035"/>
                    <a:pt x="6096" y="1939"/>
                  </a:cubicBezTo>
                  <a:cubicBezTo>
                    <a:pt x="5984" y="1939"/>
                    <a:pt x="5872" y="1939"/>
                    <a:pt x="5760" y="1939"/>
                  </a:cubicBezTo>
                  <a:cubicBezTo>
                    <a:pt x="4084" y="1844"/>
                    <a:pt x="2663" y="3135"/>
                    <a:pt x="2567" y="4793"/>
                  </a:cubicBezTo>
                  <a:cubicBezTo>
                    <a:pt x="2567" y="4905"/>
                    <a:pt x="2567" y="5016"/>
                    <a:pt x="2567" y="5128"/>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48" name="Google Shape;848;g1959ef893c8_0_1487"/>
            <p:cNvSpPr/>
            <p:nvPr/>
          </p:nvSpPr>
          <p:spPr>
            <a:xfrm>
              <a:off x="5723650" y="3766108"/>
              <a:ext cx="6793" cy="10078"/>
            </a:xfrm>
            <a:custGeom>
              <a:avLst/>
              <a:gdLst/>
              <a:ahLst/>
              <a:cxnLst/>
              <a:rect l="l" t="t" r="r" b="b"/>
              <a:pathLst>
                <a:path w="10869" h="16124" extrusionOk="0">
                  <a:moveTo>
                    <a:pt x="8143" y="4315"/>
                  </a:moveTo>
                  <a:cubicBezTo>
                    <a:pt x="8063" y="2976"/>
                    <a:pt x="6945" y="1924"/>
                    <a:pt x="5588" y="1924"/>
                  </a:cubicBezTo>
                  <a:cubicBezTo>
                    <a:pt x="3672" y="1924"/>
                    <a:pt x="2555" y="3678"/>
                    <a:pt x="2235" y="6069"/>
                  </a:cubicBezTo>
                  <a:cubicBezTo>
                    <a:pt x="2140" y="6643"/>
                    <a:pt x="2140" y="7249"/>
                    <a:pt x="2235" y="7823"/>
                  </a:cubicBezTo>
                  <a:cubicBezTo>
                    <a:pt x="3065" y="6532"/>
                    <a:pt x="4534" y="5782"/>
                    <a:pt x="6067" y="5910"/>
                  </a:cubicBezTo>
                  <a:cubicBezTo>
                    <a:pt x="8622" y="5814"/>
                    <a:pt x="10777" y="7807"/>
                    <a:pt x="10857" y="10358"/>
                  </a:cubicBezTo>
                  <a:cubicBezTo>
                    <a:pt x="10873" y="10517"/>
                    <a:pt x="10873" y="10692"/>
                    <a:pt x="10857" y="10852"/>
                  </a:cubicBezTo>
                  <a:cubicBezTo>
                    <a:pt x="11033" y="13578"/>
                    <a:pt x="8973" y="15937"/>
                    <a:pt x="6243" y="16113"/>
                  </a:cubicBezTo>
                  <a:cubicBezTo>
                    <a:pt x="6035" y="16129"/>
                    <a:pt x="5812" y="16129"/>
                    <a:pt x="5588" y="16113"/>
                  </a:cubicBezTo>
                  <a:cubicBezTo>
                    <a:pt x="1756" y="16113"/>
                    <a:pt x="0" y="13722"/>
                    <a:pt x="0" y="8779"/>
                  </a:cubicBezTo>
                  <a:cubicBezTo>
                    <a:pt x="0" y="3837"/>
                    <a:pt x="1756" y="11"/>
                    <a:pt x="5748" y="11"/>
                  </a:cubicBezTo>
                  <a:cubicBezTo>
                    <a:pt x="8302" y="-164"/>
                    <a:pt x="10506" y="1749"/>
                    <a:pt x="10698" y="4300"/>
                  </a:cubicBezTo>
                  <a:cubicBezTo>
                    <a:pt x="10698" y="4300"/>
                    <a:pt x="10698" y="4315"/>
                    <a:pt x="10698" y="4315"/>
                  </a:cubicBezTo>
                  <a:close/>
                  <a:moveTo>
                    <a:pt x="2235" y="11011"/>
                  </a:moveTo>
                  <a:cubicBezTo>
                    <a:pt x="1964" y="12574"/>
                    <a:pt x="3018" y="14056"/>
                    <a:pt x="4582" y="14327"/>
                  </a:cubicBezTo>
                  <a:cubicBezTo>
                    <a:pt x="4806" y="14359"/>
                    <a:pt x="5046" y="14375"/>
                    <a:pt x="5269" y="14359"/>
                  </a:cubicBezTo>
                  <a:cubicBezTo>
                    <a:pt x="7121" y="14359"/>
                    <a:pt x="8622" y="12861"/>
                    <a:pt x="8622" y="11011"/>
                  </a:cubicBezTo>
                  <a:cubicBezTo>
                    <a:pt x="8622" y="9162"/>
                    <a:pt x="7121" y="7663"/>
                    <a:pt x="5269" y="7663"/>
                  </a:cubicBezTo>
                  <a:cubicBezTo>
                    <a:pt x="3688" y="7552"/>
                    <a:pt x="2315" y="8747"/>
                    <a:pt x="2203" y="10326"/>
                  </a:cubicBezTo>
                  <a:cubicBezTo>
                    <a:pt x="2187" y="10549"/>
                    <a:pt x="2203" y="10788"/>
                    <a:pt x="2235" y="11011"/>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49" name="Google Shape;849;g1959ef893c8_0_1487"/>
            <p:cNvSpPr/>
            <p:nvPr/>
          </p:nvSpPr>
          <p:spPr>
            <a:xfrm>
              <a:off x="5732027" y="3766115"/>
              <a:ext cx="6790" cy="10063"/>
            </a:xfrm>
            <a:custGeom>
              <a:avLst/>
              <a:gdLst/>
              <a:ahLst/>
              <a:cxnLst/>
              <a:rect l="l" t="t" r="r" b="b"/>
              <a:pathLst>
                <a:path w="10864" h="16101" extrusionOk="0">
                  <a:moveTo>
                    <a:pt x="3036" y="7493"/>
                  </a:moveTo>
                  <a:cubicBezTo>
                    <a:pt x="1631" y="6903"/>
                    <a:pt x="753" y="5500"/>
                    <a:pt x="800" y="3986"/>
                  </a:cubicBezTo>
                  <a:cubicBezTo>
                    <a:pt x="800" y="1754"/>
                    <a:pt x="2397" y="0"/>
                    <a:pt x="5431" y="0"/>
                  </a:cubicBezTo>
                  <a:cubicBezTo>
                    <a:pt x="8465" y="0"/>
                    <a:pt x="10221" y="1754"/>
                    <a:pt x="10221" y="3986"/>
                  </a:cubicBezTo>
                  <a:cubicBezTo>
                    <a:pt x="10269" y="5500"/>
                    <a:pt x="9391" y="6903"/>
                    <a:pt x="7986" y="7493"/>
                  </a:cubicBezTo>
                  <a:lnTo>
                    <a:pt x="7986" y="7493"/>
                  </a:lnTo>
                  <a:cubicBezTo>
                    <a:pt x="9774" y="8067"/>
                    <a:pt x="10955" y="9772"/>
                    <a:pt x="10859" y="11638"/>
                  </a:cubicBezTo>
                  <a:cubicBezTo>
                    <a:pt x="10859" y="14348"/>
                    <a:pt x="8943" y="16102"/>
                    <a:pt x="5431" y="16102"/>
                  </a:cubicBezTo>
                  <a:cubicBezTo>
                    <a:pt x="1918" y="16102"/>
                    <a:pt x="2" y="14348"/>
                    <a:pt x="2" y="11638"/>
                  </a:cubicBezTo>
                  <a:cubicBezTo>
                    <a:pt x="-61" y="9725"/>
                    <a:pt x="1184" y="8003"/>
                    <a:pt x="3036" y="7493"/>
                  </a:cubicBezTo>
                  <a:close/>
                  <a:moveTo>
                    <a:pt x="3036" y="11478"/>
                  </a:moveTo>
                  <a:cubicBezTo>
                    <a:pt x="3020" y="12977"/>
                    <a:pt x="4234" y="14204"/>
                    <a:pt x="5734" y="14204"/>
                  </a:cubicBezTo>
                  <a:cubicBezTo>
                    <a:pt x="5846" y="14204"/>
                    <a:pt x="5958" y="14204"/>
                    <a:pt x="6070" y="14189"/>
                  </a:cubicBezTo>
                  <a:cubicBezTo>
                    <a:pt x="8145" y="14189"/>
                    <a:pt x="9263" y="13073"/>
                    <a:pt x="9263" y="11478"/>
                  </a:cubicBezTo>
                  <a:cubicBezTo>
                    <a:pt x="9279" y="9900"/>
                    <a:pt x="8002" y="8609"/>
                    <a:pt x="6405" y="8593"/>
                  </a:cubicBezTo>
                  <a:cubicBezTo>
                    <a:pt x="6293" y="8593"/>
                    <a:pt x="6181" y="8593"/>
                    <a:pt x="6070" y="8609"/>
                  </a:cubicBezTo>
                  <a:cubicBezTo>
                    <a:pt x="4904" y="7668"/>
                    <a:pt x="3196" y="7843"/>
                    <a:pt x="2253" y="9007"/>
                  </a:cubicBezTo>
                  <a:cubicBezTo>
                    <a:pt x="1695" y="9709"/>
                    <a:pt x="1503" y="10633"/>
                    <a:pt x="1759" y="11478"/>
                  </a:cubicBezTo>
                  <a:close/>
                  <a:moveTo>
                    <a:pt x="3036" y="4304"/>
                  </a:moveTo>
                  <a:cubicBezTo>
                    <a:pt x="3036" y="5532"/>
                    <a:pt x="4026" y="6536"/>
                    <a:pt x="5272" y="6536"/>
                  </a:cubicBezTo>
                  <a:cubicBezTo>
                    <a:pt x="5319" y="6536"/>
                    <a:pt x="5383" y="6536"/>
                    <a:pt x="5431" y="6536"/>
                  </a:cubicBezTo>
                  <a:cubicBezTo>
                    <a:pt x="6660" y="6536"/>
                    <a:pt x="7666" y="5532"/>
                    <a:pt x="7666" y="4304"/>
                  </a:cubicBezTo>
                  <a:cubicBezTo>
                    <a:pt x="7666" y="3077"/>
                    <a:pt x="6660" y="2072"/>
                    <a:pt x="5431" y="2072"/>
                  </a:cubicBezTo>
                  <a:cubicBezTo>
                    <a:pt x="4202" y="1977"/>
                    <a:pt x="3132" y="2917"/>
                    <a:pt x="3036" y="4145"/>
                  </a:cubicBezTo>
                  <a:cubicBezTo>
                    <a:pt x="3036" y="4193"/>
                    <a:pt x="3036" y="4257"/>
                    <a:pt x="3036" y="4304"/>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50" name="Google Shape;850;g1959ef893c8_0_1487"/>
            <p:cNvSpPr/>
            <p:nvPr/>
          </p:nvSpPr>
          <p:spPr>
            <a:xfrm>
              <a:off x="5739509" y="3766314"/>
              <a:ext cx="6087" cy="9665"/>
            </a:xfrm>
            <a:custGeom>
              <a:avLst/>
              <a:gdLst/>
              <a:ahLst/>
              <a:cxnLst/>
              <a:rect l="l" t="t" r="r" b="b"/>
              <a:pathLst>
                <a:path w="9739" h="15464" extrusionOk="0">
                  <a:moveTo>
                    <a:pt x="1278" y="15464"/>
                  </a:moveTo>
                  <a:cubicBezTo>
                    <a:pt x="2236" y="12913"/>
                    <a:pt x="3513" y="10522"/>
                    <a:pt x="4630" y="7971"/>
                  </a:cubicBezTo>
                  <a:cubicBezTo>
                    <a:pt x="5429" y="5931"/>
                    <a:pt x="6386" y="3954"/>
                    <a:pt x="7504" y="2073"/>
                  </a:cubicBezTo>
                  <a:lnTo>
                    <a:pt x="0" y="2073"/>
                  </a:lnTo>
                  <a:lnTo>
                    <a:pt x="0" y="0"/>
                  </a:lnTo>
                  <a:lnTo>
                    <a:pt x="9740" y="0"/>
                  </a:lnTo>
                  <a:lnTo>
                    <a:pt x="9740" y="1913"/>
                  </a:lnTo>
                  <a:lnTo>
                    <a:pt x="9740" y="3029"/>
                  </a:lnTo>
                  <a:cubicBezTo>
                    <a:pt x="7823" y="6855"/>
                    <a:pt x="5748" y="11638"/>
                    <a:pt x="4311" y="15464"/>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51" name="Google Shape;851;g1959ef893c8_0_1487"/>
            <p:cNvSpPr/>
            <p:nvPr/>
          </p:nvSpPr>
          <p:spPr>
            <a:xfrm>
              <a:off x="5746591" y="3766108"/>
              <a:ext cx="6893" cy="10078"/>
            </a:xfrm>
            <a:custGeom>
              <a:avLst/>
              <a:gdLst/>
              <a:ahLst/>
              <a:cxnLst/>
              <a:rect l="l" t="t" r="r" b="b"/>
              <a:pathLst>
                <a:path w="11028" h="16124" extrusionOk="0">
                  <a:moveTo>
                    <a:pt x="8143" y="4315"/>
                  </a:moveTo>
                  <a:cubicBezTo>
                    <a:pt x="8143" y="2992"/>
                    <a:pt x="7073" y="1924"/>
                    <a:pt x="5748" y="1924"/>
                  </a:cubicBezTo>
                  <a:cubicBezTo>
                    <a:pt x="5700" y="1924"/>
                    <a:pt x="5636" y="1924"/>
                    <a:pt x="5588" y="1924"/>
                  </a:cubicBezTo>
                  <a:cubicBezTo>
                    <a:pt x="3672" y="1924"/>
                    <a:pt x="2555" y="3678"/>
                    <a:pt x="2236" y="6069"/>
                  </a:cubicBezTo>
                  <a:cubicBezTo>
                    <a:pt x="2156" y="6643"/>
                    <a:pt x="2156" y="7249"/>
                    <a:pt x="2236" y="7823"/>
                  </a:cubicBezTo>
                  <a:cubicBezTo>
                    <a:pt x="3066" y="6532"/>
                    <a:pt x="4534" y="5782"/>
                    <a:pt x="6067" y="5910"/>
                  </a:cubicBezTo>
                  <a:cubicBezTo>
                    <a:pt x="8622" y="5734"/>
                    <a:pt x="10841" y="7647"/>
                    <a:pt x="11017" y="10198"/>
                  </a:cubicBezTo>
                  <a:cubicBezTo>
                    <a:pt x="11033" y="10405"/>
                    <a:pt x="11033" y="10629"/>
                    <a:pt x="11017" y="10852"/>
                  </a:cubicBezTo>
                  <a:cubicBezTo>
                    <a:pt x="11113" y="13674"/>
                    <a:pt x="8893" y="16033"/>
                    <a:pt x="6083" y="16113"/>
                  </a:cubicBezTo>
                  <a:cubicBezTo>
                    <a:pt x="5924" y="16129"/>
                    <a:pt x="5748" y="16129"/>
                    <a:pt x="5588" y="16113"/>
                  </a:cubicBezTo>
                  <a:cubicBezTo>
                    <a:pt x="1757" y="16113"/>
                    <a:pt x="0" y="13722"/>
                    <a:pt x="0" y="8779"/>
                  </a:cubicBezTo>
                  <a:cubicBezTo>
                    <a:pt x="0" y="3837"/>
                    <a:pt x="1757" y="11"/>
                    <a:pt x="5748" y="11"/>
                  </a:cubicBezTo>
                  <a:cubicBezTo>
                    <a:pt x="8303" y="-164"/>
                    <a:pt x="10506" y="1749"/>
                    <a:pt x="10698" y="4300"/>
                  </a:cubicBezTo>
                  <a:cubicBezTo>
                    <a:pt x="10698" y="4300"/>
                    <a:pt x="10698" y="4315"/>
                    <a:pt x="10698" y="4315"/>
                  </a:cubicBezTo>
                  <a:close/>
                  <a:moveTo>
                    <a:pt x="2236" y="11011"/>
                  </a:moveTo>
                  <a:cubicBezTo>
                    <a:pt x="1964" y="12574"/>
                    <a:pt x="3018" y="14056"/>
                    <a:pt x="4583" y="14327"/>
                  </a:cubicBezTo>
                  <a:cubicBezTo>
                    <a:pt x="4806" y="14359"/>
                    <a:pt x="5046" y="14375"/>
                    <a:pt x="5269" y="14359"/>
                  </a:cubicBezTo>
                  <a:cubicBezTo>
                    <a:pt x="7121" y="14359"/>
                    <a:pt x="8622" y="12861"/>
                    <a:pt x="8622" y="11011"/>
                  </a:cubicBezTo>
                  <a:cubicBezTo>
                    <a:pt x="8622" y="9162"/>
                    <a:pt x="7121" y="7663"/>
                    <a:pt x="5269" y="7663"/>
                  </a:cubicBezTo>
                  <a:cubicBezTo>
                    <a:pt x="3689" y="7552"/>
                    <a:pt x="2315" y="8747"/>
                    <a:pt x="2203" y="10326"/>
                  </a:cubicBezTo>
                  <a:cubicBezTo>
                    <a:pt x="2188" y="10549"/>
                    <a:pt x="2203" y="10788"/>
                    <a:pt x="2236" y="11011"/>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52" name="Google Shape;852;g1959ef893c8_0_1487"/>
            <p:cNvSpPr/>
            <p:nvPr/>
          </p:nvSpPr>
          <p:spPr>
            <a:xfrm>
              <a:off x="5768036" y="3766314"/>
              <a:ext cx="3692" cy="9964"/>
            </a:xfrm>
            <a:custGeom>
              <a:avLst/>
              <a:gdLst/>
              <a:ahLst/>
              <a:cxnLst/>
              <a:rect l="l" t="t" r="r" b="b"/>
              <a:pathLst>
                <a:path w="5907" h="15942" extrusionOk="0">
                  <a:moveTo>
                    <a:pt x="3672" y="5739"/>
                  </a:moveTo>
                  <a:lnTo>
                    <a:pt x="3672" y="4145"/>
                  </a:lnTo>
                  <a:lnTo>
                    <a:pt x="0" y="4145"/>
                  </a:lnTo>
                  <a:lnTo>
                    <a:pt x="0" y="2551"/>
                  </a:lnTo>
                  <a:cubicBezTo>
                    <a:pt x="2714" y="2551"/>
                    <a:pt x="3832" y="1754"/>
                    <a:pt x="3992" y="0"/>
                  </a:cubicBezTo>
                  <a:lnTo>
                    <a:pt x="5907" y="0"/>
                  </a:lnTo>
                  <a:lnTo>
                    <a:pt x="5907" y="15942"/>
                  </a:lnTo>
                  <a:lnTo>
                    <a:pt x="3672" y="15942"/>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53" name="Google Shape;853;g1959ef893c8_0_1487"/>
            <p:cNvSpPr/>
            <p:nvPr/>
          </p:nvSpPr>
          <p:spPr>
            <a:xfrm>
              <a:off x="5773821" y="3766214"/>
              <a:ext cx="11476" cy="10063"/>
            </a:xfrm>
            <a:custGeom>
              <a:avLst/>
              <a:gdLst/>
              <a:ahLst/>
              <a:cxnLst/>
              <a:rect l="l" t="t" r="r" b="b"/>
              <a:pathLst>
                <a:path w="18361" h="16101" extrusionOk="0">
                  <a:moveTo>
                    <a:pt x="0" y="4304"/>
                  </a:moveTo>
                  <a:cubicBezTo>
                    <a:pt x="0" y="1594"/>
                    <a:pt x="1277" y="0"/>
                    <a:pt x="3672" y="0"/>
                  </a:cubicBezTo>
                  <a:cubicBezTo>
                    <a:pt x="6067" y="0"/>
                    <a:pt x="7185" y="1754"/>
                    <a:pt x="7185" y="4304"/>
                  </a:cubicBezTo>
                  <a:cubicBezTo>
                    <a:pt x="7185" y="6855"/>
                    <a:pt x="6067" y="8609"/>
                    <a:pt x="3672" y="8609"/>
                  </a:cubicBezTo>
                  <a:cubicBezTo>
                    <a:pt x="1277" y="8609"/>
                    <a:pt x="0" y="6855"/>
                    <a:pt x="0" y="4304"/>
                  </a:cubicBezTo>
                  <a:close/>
                  <a:moveTo>
                    <a:pt x="3672" y="7174"/>
                  </a:moveTo>
                  <a:cubicBezTo>
                    <a:pt x="4950" y="7174"/>
                    <a:pt x="5429" y="5899"/>
                    <a:pt x="5429" y="4304"/>
                  </a:cubicBezTo>
                  <a:cubicBezTo>
                    <a:pt x="5429" y="2710"/>
                    <a:pt x="5429" y="1275"/>
                    <a:pt x="3672" y="1275"/>
                  </a:cubicBezTo>
                  <a:cubicBezTo>
                    <a:pt x="1916" y="1275"/>
                    <a:pt x="1756" y="2551"/>
                    <a:pt x="1756" y="4304"/>
                  </a:cubicBezTo>
                  <a:cubicBezTo>
                    <a:pt x="1756" y="6058"/>
                    <a:pt x="1756" y="7174"/>
                    <a:pt x="3193" y="7174"/>
                  </a:cubicBezTo>
                  <a:close/>
                  <a:moveTo>
                    <a:pt x="11336" y="159"/>
                  </a:moveTo>
                  <a:lnTo>
                    <a:pt x="12773" y="159"/>
                  </a:lnTo>
                  <a:lnTo>
                    <a:pt x="6865" y="16102"/>
                  </a:lnTo>
                  <a:lnTo>
                    <a:pt x="5269" y="16102"/>
                  </a:lnTo>
                  <a:close/>
                  <a:moveTo>
                    <a:pt x="11336" y="11638"/>
                  </a:moveTo>
                  <a:cubicBezTo>
                    <a:pt x="11336" y="9087"/>
                    <a:pt x="12454" y="7493"/>
                    <a:pt x="14849" y="7493"/>
                  </a:cubicBezTo>
                  <a:cubicBezTo>
                    <a:pt x="17243" y="7493"/>
                    <a:pt x="18361" y="9087"/>
                    <a:pt x="18361" y="11797"/>
                  </a:cubicBezTo>
                  <a:cubicBezTo>
                    <a:pt x="18361" y="14508"/>
                    <a:pt x="17243" y="15942"/>
                    <a:pt x="14849" y="15942"/>
                  </a:cubicBezTo>
                  <a:cubicBezTo>
                    <a:pt x="12454" y="15942"/>
                    <a:pt x="10538" y="14348"/>
                    <a:pt x="10538" y="11638"/>
                  </a:cubicBezTo>
                  <a:close/>
                  <a:moveTo>
                    <a:pt x="14849" y="14667"/>
                  </a:moveTo>
                  <a:cubicBezTo>
                    <a:pt x="16286" y="14667"/>
                    <a:pt x="16605" y="13391"/>
                    <a:pt x="16605" y="11797"/>
                  </a:cubicBezTo>
                  <a:cubicBezTo>
                    <a:pt x="16605" y="10203"/>
                    <a:pt x="16605" y="8768"/>
                    <a:pt x="14849" y="8768"/>
                  </a:cubicBezTo>
                  <a:cubicBezTo>
                    <a:pt x="13093" y="8768"/>
                    <a:pt x="13093" y="10044"/>
                    <a:pt x="13093" y="11797"/>
                  </a:cubicBezTo>
                  <a:cubicBezTo>
                    <a:pt x="13093" y="13551"/>
                    <a:pt x="12614" y="14667"/>
                    <a:pt x="14051" y="14667"/>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54" name="Google Shape;854;g1959ef893c8_0_1487"/>
            <p:cNvSpPr/>
            <p:nvPr/>
          </p:nvSpPr>
          <p:spPr>
            <a:xfrm>
              <a:off x="5799256" y="3766314"/>
              <a:ext cx="5189" cy="11159"/>
            </a:xfrm>
            <a:custGeom>
              <a:avLst/>
              <a:gdLst/>
              <a:ahLst/>
              <a:cxnLst/>
              <a:rect l="l" t="t" r="r" b="b"/>
              <a:pathLst>
                <a:path w="8302" h="17855" extrusionOk="0">
                  <a:moveTo>
                    <a:pt x="6227" y="0"/>
                  </a:moveTo>
                  <a:lnTo>
                    <a:pt x="8303" y="0"/>
                  </a:lnTo>
                  <a:lnTo>
                    <a:pt x="2076" y="17856"/>
                  </a:lnTo>
                  <a:lnTo>
                    <a:pt x="0" y="17856"/>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55" name="Google Shape;855;g1959ef893c8_0_1487"/>
            <p:cNvSpPr/>
            <p:nvPr/>
          </p:nvSpPr>
          <p:spPr>
            <a:xfrm>
              <a:off x="5805441" y="3768705"/>
              <a:ext cx="3393" cy="7174"/>
            </a:xfrm>
            <a:custGeom>
              <a:avLst/>
              <a:gdLst/>
              <a:ahLst/>
              <a:cxnLst/>
              <a:rect l="l" t="t" r="r" b="b"/>
              <a:pathLst>
                <a:path w="5428" h="11478" extrusionOk="0">
                  <a:moveTo>
                    <a:pt x="2554" y="319"/>
                  </a:moveTo>
                  <a:lnTo>
                    <a:pt x="2554" y="1754"/>
                  </a:lnTo>
                  <a:cubicBezTo>
                    <a:pt x="3129" y="702"/>
                    <a:pt x="4231" y="32"/>
                    <a:pt x="5429" y="0"/>
                  </a:cubicBezTo>
                  <a:lnTo>
                    <a:pt x="5429" y="0"/>
                  </a:lnTo>
                  <a:lnTo>
                    <a:pt x="5429" y="1913"/>
                  </a:lnTo>
                  <a:lnTo>
                    <a:pt x="4630" y="1913"/>
                  </a:lnTo>
                  <a:cubicBezTo>
                    <a:pt x="2714" y="1913"/>
                    <a:pt x="2235" y="3348"/>
                    <a:pt x="2235" y="5580"/>
                  </a:cubicBezTo>
                  <a:lnTo>
                    <a:pt x="2235" y="11478"/>
                  </a:lnTo>
                  <a:lnTo>
                    <a:pt x="0" y="11478"/>
                  </a:lnTo>
                  <a:lnTo>
                    <a:pt x="0" y="159"/>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56" name="Google Shape;856;g1959ef893c8_0_1487"/>
            <p:cNvSpPr/>
            <p:nvPr/>
          </p:nvSpPr>
          <p:spPr>
            <a:xfrm>
              <a:off x="5810328" y="3768904"/>
              <a:ext cx="5987" cy="7276"/>
            </a:xfrm>
            <a:custGeom>
              <a:avLst/>
              <a:gdLst/>
              <a:ahLst/>
              <a:cxnLst/>
              <a:rect l="l" t="t" r="r" b="b"/>
              <a:pathLst>
                <a:path w="9579" h="11641" extrusionOk="0">
                  <a:moveTo>
                    <a:pt x="7504" y="9725"/>
                  </a:moveTo>
                  <a:cubicBezTo>
                    <a:pt x="6706" y="10968"/>
                    <a:pt x="5317" y="11702"/>
                    <a:pt x="3832" y="11638"/>
                  </a:cubicBezTo>
                  <a:cubicBezTo>
                    <a:pt x="1277" y="11638"/>
                    <a:pt x="0" y="10043"/>
                    <a:pt x="0" y="7015"/>
                  </a:cubicBezTo>
                  <a:lnTo>
                    <a:pt x="0" y="0"/>
                  </a:lnTo>
                  <a:lnTo>
                    <a:pt x="2076" y="0"/>
                  </a:lnTo>
                  <a:lnTo>
                    <a:pt x="2076" y="6217"/>
                  </a:lnTo>
                  <a:cubicBezTo>
                    <a:pt x="2076" y="8449"/>
                    <a:pt x="2076" y="9884"/>
                    <a:pt x="4630" y="9884"/>
                  </a:cubicBezTo>
                  <a:cubicBezTo>
                    <a:pt x="7185" y="9884"/>
                    <a:pt x="7344" y="7652"/>
                    <a:pt x="7344" y="5261"/>
                  </a:cubicBezTo>
                  <a:lnTo>
                    <a:pt x="7344" y="0"/>
                  </a:lnTo>
                  <a:lnTo>
                    <a:pt x="9580" y="0"/>
                  </a:lnTo>
                  <a:lnTo>
                    <a:pt x="9580" y="11319"/>
                  </a:lnTo>
                  <a:lnTo>
                    <a:pt x="7504" y="11319"/>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57" name="Google Shape;857;g1959ef893c8_0_1487"/>
            <p:cNvSpPr/>
            <p:nvPr/>
          </p:nvSpPr>
          <p:spPr>
            <a:xfrm>
              <a:off x="5818307" y="3768702"/>
              <a:ext cx="6087" cy="7376"/>
            </a:xfrm>
            <a:custGeom>
              <a:avLst/>
              <a:gdLst/>
              <a:ahLst/>
              <a:cxnLst/>
              <a:rect l="l" t="t" r="r" b="b"/>
              <a:pathLst>
                <a:path w="9739" h="11801" extrusionOk="0">
                  <a:moveTo>
                    <a:pt x="2076" y="1917"/>
                  </a:moveTo>
                  <a:cubicBezTo>
                    <a:pt x="2874" y="674"/>
                    <a:pt x="4263" y="-60"/>
                    <a:pt x="5748" y="4"/>
                  </a:cubicBezTo>
                  <a:cubicBezTo>
                    <a:pt x="8303" y="4"/>
                    <a:pt x="9740" y="1758"/>
                    <a:pt x="9740" y="4787"/>
                  </a:cubicBezTo>
                  <a:lnTo>
                    <a:pt x="9740" y="11642"/>
                  </a:lnTo>
                  <a:lnTo>
                    <a:pt x="7504" y="11642"/>
                  </a:lnTo>
                  <a:lnTo>
                    <a:pt x="7504" y="5743"/>
                  </a:lnTo>
                  <a:cubicBezTo>
                    <a:pt x="7504" y="3511"/>
                    <a:pt x="6706" y="2076"/>
                    <a:pt x="4950" y="2076"/>
                  </a:cubicBezTo>
                  <a:cubicBezTo>
                    <a:pt x="3369" y="2156"/>
                    <a:pt x="2140" y="3495"/>
                    <a:pt x="2219" y="5089"/>
                  </a:cubicBezTo>
                  <a:cubicBezTo>
                    <a:pt x="2219" y="5137"/>
                    <a:pt x="2236" y="5201"/>
                    <a:pt x="2236" y="5265"/>
                  </a:cubicBezTo>
                  <a:lnTo>
                    <a:pt x="2236" y="11801"/>
                  </a:lnTo>
                  <a:lnTo>
                    <a:pt x="0" y="11801"/>
                  </a:lnTo>
                  <a:lnTo>
                    <a:pt x="0" y="482"/>
                  </a:lnTo>
                  <a:lnTo>
                    <a:pt x="2076" y="482"/>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58" name="Google Shape;858;g1959ef893c8_0_1487"/>
            <p:cNvSpPr/>
            <p:nvPr/>
          </p:nvSpPr>
          <p:spPr>
            <a:xfrm>
              <a:off x="5486757" y="3783544"/>
              <a:ext cx="3692" cy="9964"/>
            </a:xfrm>
            <a:custGeom>
              <a:avLst/>
              <a:gdLst/>
              <a:ahLst/>
              <a:cxnLst/>
              <a:rect l="l" t="t" r="r" b="b"/>
              <a:pathLst>
                <a:path w="5907" h="15942" extrusionOk="0">
                  <a:moveTo>
                    <a:pt x="3672" y="5739"/>
                  </a:moveTo>
                  <a:lnTo>
                    <a:pt x="3672" y="4145"/>
                  </a:lnTo>
                  <a:lnTo>
                    <a:pt x="0" y="4145"/>
                  </a:lnTo>
                  <a:lnTo>
                    <a:pt x="0" y="2391"/>
                  </a:lnTo>
                  <a:cubicBezTo>
                    <a:pt x="2715" y="2391"/>
                    <a:pt x="3832" y="2391"/>
                    <a:pt x="3992" y="0"/>
                  </a:cubicBezTo>
                  <a:lnTo>
                    <a:pt x="5907" y="0"/>
                  </a:lnTo>
                  <a:lnTo>
                    <a:pt x="5907" y="15942"/>
                  </a:lnTo>
                  <a:lnTo>
                    <a:pt x="3672" y="15942"/>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59" name="Google Shape;859;g1959ef893c8_0_1487"/>
            <p:cNvSpPr/>
            <p:nvPr/>
          </p:nvSpPr>
          <p:spPr>
            <a:xfrm>
              <a:off x="5492435" y="3783527"/>
              <a:ext cx="6493" cy="9881"/>
            </a:xfrm>
            <a:custGeom>
              <a:avLst/>
              <a:gdLst/>
              <a:ahLst/>
              <a:cxnLst/>
              <a:rect l="l" t="t" r="r" b="b"/>
              <a:pathLst>
                <a:path w="10388" h="15810" extrusionOk="0">
                  <a:moveTo>
                    <a:pt x="330" y="15491"/>
                  </a:moveTo>
                  <a:lnTo>
                    <a:pt x="330" y="13897"/>
                  </a:lnTo>
                  <a:cubicBezTo>
                    <a:pt x="330" y="13897"/>
                    <a:pt x="330" y="13897"/>
                    <a:pt x="1447" y="12781"/>
                  </a:cubicBezTo>
                  <a:lnTo>
                    <a:pt x="4960" y="9433"/>
                  </a:lnTo>
                  <a:cubicBezTo>
                    <a:pt x="6876" y="7680"/>
                    <a:pt x="7834" y="6404"/>
                    <a:pt x="7834" y="4651"/>
                  </a:cubicBezTo>
                  <a:cubicBezTo>
                    <a:pt x="7930" y="3327"/>
                    <a:pt x="6924" y="2196"/>
                    <a:pt x="5614" y="2100"/>
                  </a:cubicBezTo>
                  <a:cubicBezTo>
                    <a:pt x="5503" y="2100"/>
                    <a:pt x="5391" y="2100"/>
                    <a:pt x="5279" y="2100"/>
                  </a:cubicBezTo>
                  <a:cubicBezTo>
                    <a:pt x="3363" y="2100"/>
                    <a:pt x="2405" y="3216"/>
                    <a:pt x="2405" y="5288"/>
                  </a:cubicBezTo>
                  <a:lnTo>
                    <a:pt x="10" y="5288"/>
                  </a:lnTo>
                  <a:cubicBezTo>
                    <a:pt x="-165" y="2562"/>
                    <a:pt x="1894" y="203"/>
                    <a:pt x="4625" y="27"/>
                  </a:cubicBezTo>
                  <a:cubicBezTo>
                    <a:pt x="4832" y="11"/>
                    <a:pt x="5056" y="11"/>
                    <a:pt x="5279" y="27"/>
                  </a:cubicBezTo>
                  <a:cubicBezTo>
                    <a:pt x="7738" y="-244"/>
                    <a:pt x="9941" y="1526"/>
                    <a:pt x="10213" y="3981"/>
                  </a:cubicBezTo>
                  <a:cubicBezTo>
                    <a:pt x="10229" y="4204"/>
                    <a:pt x="10245" y="4427"/>
                    <a:pt x="10229" y="4651"/>
                  </a:cubicBezTo>
                  <a:cubicBezTo>
                    <a:pt x="9957" y="7233"/>
                    <a:pt x="8553" y="9577"/>
                    <a:pt x="6397" y="11028"/>
                  </a:cubicBezTo>
                  <a:lnTo>
                    <a:pt x="5119" y="11984"/>
                  </a:lnTo>
                  <a:cubicBezTo>
                    <a:pt x="4465" y="12670"/>
                    <a:pt x="3778" y="13307"/>
                    <a:pt x="3044" y="13897"/>
                  </a:cubicBezTo>
                  <a:lnTo>
                    <a:pt x="10389" y="13897"/>
                  </a:lnTo>
                  <a:lnTo>
                    <a:pt x="10389" y="15810"/>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60" name="Google Shape;860;g1959ef893c8_0_1487"/>
            <p:cNvSpPr/>
            <p:nvPr/>
          </p:nvSpPr>
          <p:spPr>
            <a:xfrm>
              <a:off x="5500521" y="3786531"/>
              <a:ext cx="1397" cy="6676"/>
            </a:xfrm>
            <a:custGeom>
              <a:avLst/>
              <a:gdLst/>
              <a:ahLst/>
              <a:cxnLst/>
              <a:rect l="l" t="t" r="r" b="b"/>
              <a:pathLst>
                <a:path w="2235" h="10681" extrusionOk="0">
                  <a:moveTo>
                    <a:pt x="0" y="0"/>
                  </a:moveTo>
                  <a:lnTo>
                    <a:pt x="2235" y="0"/>
                  </a:lnTo>
                  <a:lnTo>
                    <a:pt x="2235" y="2710"/>
                  </a:lnTo>
                  <a:lnTo>
                    <a:pt x="0" y="2710"/>
                  </a:lnTo>
                  <a:close/>
                  <a:moveTo>
                    <a:pt x="0" y="8131"/>
                  </a:moveTo>
                  <a:lnTo>
                    <a:pt x="2235" y="8131"/>
                  </a:lnTo>
                  <a:lnTo>
                    <a:pt x="2235" y="10682"/>
                  </a:lnTo>
                  <a:lnTo>
                    <a:pt x="0" y="10682"/>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61" name="Google Shape;861;g1959ef893c8_0_1487"/>
            <p:cNvSpPr/>
            <p:nvPr/>
          </p:nvSpPr>
          <p:spPr>
            <a:xfrm>
              <a:off x="5503314" y="3783544"/>
              <a:ext cx="7298" cy="9871"/>
            </a:xfrm>
            <a:custGeom>
              <a:avLst/>
              <a:gdLst/>
              <a:ahLst/>
              <a:cxnLst/>
              <a:rect l="l" t="t" r="r" b="b"/>
              <a:pathLst>
                <a:path w="11677" h="15794" extrusionOk="0">
                  <a:moveTo>
                    <a:pt x="1916" y="0"/>
                  </a:moveTo>
                  <a:lnTo>
                    <a:pt x="10059" y="0"/>
                  </a:lnTo>
                  <a:lnTo>
                    <a:pt x="10059" y="2072"/>
                  </a:lnTo>
                  <a:lnTo>
                    <a:pt x="3832" y="2072"/>
                  </a:lnTo>
                  <a:lnTo>
                    <a:pt x="3832" y="6217"/>
                  </a:lnTo>
                  <a:cubicBezTo>
                    <a:pt x="4710" y="5580"/>
                    <a:pt x="5780" y="5245"/>
                    <a:pt x="6865" y="5261"/>
                  </a:cubicBezTo>
                  <a:cubicBezTo>
                    <a:pt x="9420" y="5165"/>
                    <a:pt x="11576" y="7142"/>
                    <a:pt x="11671" y="9693"/>
                  </a:cubicBezTo>
                  <a:cubicBezTo>
                    <a:pt x="11687" y="9916"/>
                    <a:pt x="11671" y="10139"/>
                    <a:pt x="11655" y="10362"/>
                  </a:cubicBezTo>
                  <a:cubicBezTo>
                    <a:pt x="11831" y="13168"/>
                    <a:pt x="9708" y="15607"/>
                    <a:pt x="6882" y="15783"/>
                  </a:cubicBezTo>
                  <a:cubicBezTo>
                    <a:pt x="6674" y="15799"/>
                    <a:pt x="6450" y="15799"/>
                    <a:pt x="6227" y="15783"/>
                  </a:cubicBezTo>
                  <a:cubicBezTo>
                    <a:pt x="3497" y="15958"/>
                    <a:pt x="1133" y="13902"/>
                    <a:pt x="958" y="11175"/>
                  </a:cubicBezTo>
                  <a:cubicBezTo>
                    <a:pt x="958" y="11175"/>
                    <a:pt x="958" y="11160"/>
                    <a:pt x="958" y="11160"/>
                  </a:cubicBezTo>
                  <a:lnTo>
                    <a:pt x="1916" y="11160"/>
                  </a:lnTo>
                  <a:cubicBezTo>
                    <a:pt x="1916" y="12658"/>
                    <a:pt x="3129" y="13870"/>
                    <a:pt x="4630" y="13870"/>
                  </a:cubicBezTo>
                  <a:cubicBezTo>
                    <a:pt x="4678" y="13870"/>
                    <a:pt x="4742" y="13870"/>
                    <a:pt x="4790" y="13870"/>
                  </a:cubicBezTo>
                  <a:cubicBezTo>
                    <a:pt x="6466" y="13886"/>
                    <a:pt x="7823" y="12531"/>
                    <a:pt x="7839" y="10857"/>
                  </a:cubicBezTo>
                  <a:cubicBezTo>
                    <a:pt x="7839" y="10745"/>
                    <a:pt x="7839" y="10633"/>
                    <a:pt x="7823" y="10522"/>
                  </a:cubicBezTo>
                  <a:cubicBezTo>
                    <a:pt x="7999" y="8864"/>
                    <a:pt x="6802" y="7365"/>
                    <a:pt x="5125" y="7190"/>
                  </a:cubicBezTo>
                  <a:cubicBezTo>
                    <a:pt x="5077" y="7174"/>
                    <a:pt x="5013" y="7174"/>
                    <a:pt x="4950" y="7174"/>
                  </a:cubicBezTo>
                  <a:cubicBezTo>
                    <a:pt x="3800" y="7078"/>
                    <a:pt x="2714" y="7716"/>
                    <a:pt x="2235" y="8768"/>
                  </a:cubicBezTo>
                  <a:lnTo>
                    <a:pt x="0" y="8768"/>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62" name="Google Shape;862;g1959ef893c8_0_1487"/>
            <p:cNvSpPr/>
            <p:nvPr/>
          </p:nvSpPr>
          <p:spPr>
            <a:xfrm>
              <a:off x="5511394" y="3783338"/>
              <a:ext cx="6899" cy="10078"/>
            </a:xfrm>
            <a:custGeom>
              <a:avLst/>
              <a:gdLst/>
              <a:ahLst/>
              <a:cxnLst/>
              <a:rect l="l" t="t" r="r" b="b"/>
              <a:pathLst>
                <a:path w="11039" h="16124" extrusionOk="0">
                  <a:moveTo>
                    <a:pt x="8143" y="4316"/>
                  </a:moveTo>
                  <a:cubicBezTo>
                    <a:pt x="8063" y="2977"/>
                    <a:pt x="6945" y="1924"/>
                    <a:pt x="5588" y="1924"/>
                  </a:cubicBezTo>
                  <a:cubicBezTo>
                    <a:pt x="3672" y="1924"/>
                    <a:pt x="2555" y="3518"/>
                    <a:pt x="2235" y="5910"/>
                  </a:cubicBezTo>
                  <a:cubicBezTo>
                    <a:pt x="1916" y="8301"/>
                    <a:pt x="2235" y="7185"/>
                    <a:pt x="2235" y="7823"/>
                  </a:cubicBezTo>
                  <a:cubicBezTo>
                    <a:pt x="3065" y="6436"/>
                    <a:pt x="4614" y="5639"/>
                    <a:pt x="6227" y="5750"/>
                  </a:cubicBezTo>
                  <a:cubicBezTo>
                    <a:pt x="8781" y="5655"/>
                    <a:pt x="10937" y="7632"/>
                    <a:pt x="11033" y="10182"/>
                  </a:cubicBezTo>
                  <a:cubicBezTo>
                    <a:pt x="11049" y="10405"/>
                    <a:pt x="11033" y="10629"/>
                    <a:pt x="11017" y="10852"/>
                  </a:cubicBezTo>
                  <a:cubicBezTo>
                    <a:pt x="11112" y="13674"/>
                    <a:pt x="8893" y="16033"/>
                    <a:pt x="6083" y="16113"/>
                  </a:cubicBezTo>
                  <a:cubicBezTo>
                    <a:pt x="5924" y="16129"/>
                    <a:pt x="5748" y="16129"/>
                    <a:pt x="5588" y="16113"/>
                  </a:cubicBezTo>
                  <a:cubicBezTo>
                    <a:pt x="1916" y="16113"/>
                    <a:pt x="0" y="13562"/>
                    <a:pt x="0" y="8779"/>
                  </a:cubicBezTo>
                  <a:cubicBezTo>
                    <a:pt x="0" y="3997"/>
                    <a:pt x="1916" y="11"/>
                    <a:pt x="5907" y="11"/>
                  </a:cubicBezTo>
                  <a:cubicBezTo>
                    <a:pt x="8462" y="-164"/>
                    <a:pt x="10666" y="1749"/>
                    <a:pt x="10857" y="4300"/>
                  </a:cubicBezTo>
                  <a:cubicBezTo>
                    <a:pt x="10857" y="4300"/>
                    <a:pt x="10857" y="4316"/>
                    <a:pt x="10857" y="4316"/>
                  </a:cubicBezTo>
                  <a:close/>
                  <a:moveTo>
                    <a:pt x="2235" y="11011"/>
                  </a:moveTo>
                  <a:cubicBezTo>
                    <a:pt x="2411" y="12669"/>
                    <a:pt x="3912" y="13881"/>
                    <a:pt x="5572" y="13705"/>
                  </a:cubicBezTo>
                  <a:cubicBezTo>
                    <a:pt x="7233" y="13530"/>
                    <a:pt x="8446" y="12032"/>
                    <a:pt x="8271" y="10374"/>
                  </a:cubicBezTo>
                  <a:cubicBezTo>
                    <a:pt x="8111" y="8843"/>
                    <a:pt x="6818" y="7679"/>
                    <a:pt x="5269" y="7663"/>
                  </a:cubicBezTo>
                  <a:cubicBezTo>
                    <a:pt x="3688" y="7552"/>
                    <a:pt x="2315" y="8748"/>
                    <a:pt x="2203" y="10326"/>
                  </a:cubicBezTo>
                  <a:cubicBezTo>
                    <a:pt x="2187" y="10549"/>
                    <a:pt x="2203" y="10788"/>
                    <a:pt x="2235" y="11011"/>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63" name="Google Shape;863;g1959ef893c8_0_1487"/>
            <p:cNvSpPr/>
            <p:nvPr/>
          </p:nvSpPr>
          <p:spPr>
            <a:xfrm>
              <a:off x="5519572" y="3786531"/>
              <a:ext cx="1496" cy="6676"/>
            </a:xfrm>
            <a:custGeom>
              <a:avLst/>
              <a:gdLst/>
              <a:ahLst/>
              <a:cxnLst/>
              <a:rect l="l" t="t" r="r" b="b"/>
              <a:pathLst>
                <a:path w="2394" h="10681" extrusionOk="0">
                  <a:moveTo>
                    <a:pt x="0" y="0"/>
                  </a:moveTo>
                  <a:lnTo>
                    <a:pt x="2395" y="0"/>
                  </a:lnTo>
                  <a:lnTo>
                    <a:pt x="2395" y="2710"/>
                  </a:lnTo>
                  <a:lnTo>
                    <a:pt x="0" y="2710"/>
                  </a:lnTo>
                  <a:close/>
                  <a:moveTo>
                    <a:pt x="0" y="8131"/>
                  </a:moveTo>
                  <a:lnTo>
                    <a:pt x="2395" y="8131"/>
                  </a:lnTo>
                  <a:lnTo>
                    <a:pt x="2395" y="10682"/>
                  </a:lnTo>
                  <a:lnTo>
                    <a:pt x="0" y="10682"/>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64" name="Google Shape;864;g1959ef893c8_0_1487"/>
            <p:cNvSpPr/>
            <p:nvPr/>
          </p:nvSpPr>
          <p:spPr>
            <a:xfrm>
              <a:off x="5522764" y="3783544"/>
              <a:ext cx="6693" cy="9880"/>
            </a:xfrm>
            <a:custGeom>
              <a:avLst/>
              <a:gdLst/>
              <a:ahLst/>
              <a:cxnLst/>
              <a:rect l="l" t="t" r="r" b="b"/>
              <a:pathLst>
                <a:path w="10709" h="15808" extrusionOk="0">
                  <a:moveTo>
                    <a:pt x="958" y="0"/>
                  </a:moveTo>
                  <a:lnTo>
                    <a:pt x="9101" y="0"/>
                  </a:lnTo>
                  <a:lnTo>
                    <a:pt x="9101" y="2072"/>
                  </a:lnTo>
                  <a:lnTo>
                    <a:pt x="2715" y="2072"/>
                  </a:lnTo>
                  <a:lnTo>
                    <a:pt x="2715" y="6217"/>
                  </a:lnTo>
                  <a:cubicBezTo>
                    <a:pt x="3609" y="5628"/>
                    <a:pt x="4663" y="5293"/>
                    <a:pt x="5748" y="5261"/>
                  </a:cubicBezTo>
                  <a:cubicBezTo>
                    <a:pt x="8398" y="5165"/>
                    <a:pt x="10618" y="7238"/>
                    <a:pt x="10698" y="9868"/>
                  </a:cubicBezTo>
                  <a:cubicBezTo>
                    <a:pt x="10714" y="10028"/>
                    <a:pt x="10714" y="10203"/>
                    <a:pt x="10698" y="10362"/>
                  </a:cubicBezTo>
                  <a:cubicBezTo>
                    <a:pt x="10794" y="13264"/>
                    <a:pt x="8494" y="15687"/>
                    <a:pt x="5588" y="15783"/>
                  </a:cubicBezTo>
                  <a:cubicBezTo>
                    <a:pt x="5493" y="15783"/>
                    <a:pt x="5381" y="15783"/>
                    <a:pt x="5269" y="15783"/>
                  </a:cubicBezTo>
                  <a:cubicBezTo>
                    <a:pt x="2635" y="16054"/>
                    <a:pt x="287" y="14125"/>
                    <a:pt x="16" y="11510"/>
                  </a:cubicBezTo>
                  <a:cubicBezTo>
                    <a:pt x="16" y="11383"/>
                    <a:pt x="0" y="11271"/>
                    <a:pt x="0" y="11160"/>
                  </a:cubicBezTo>
                  <a:lnTo>
                    <a:pt x="2715" y="11160"/>
                  </a:lnTo>
                  <a:cubicBezTo>
                    <a:pt x="2715" y="12658"/>
                    <a:pt x="3928" y="13870"/>
                    <a:pt x="5429" y="13870"/>
                  </a:cubicBezTo>
                  <a:cubicBezTo>
                    <a:pt x="5477" y="13870"/>
                    <a:pt x="5541" y="13870"/>
                    <a:pt x="5588" y="13870"/>
                  </a:cubicBezTo>
                  <a:cubicBezTo>
                    <a:pt x="7265" y="13886"/>
                    <a:pt x="8622" y="12531"/>
                    <a:pt x="8638" y="10857"/>
                  </a:cubicBezTo>
                  <a:cubicBezTo>
                    <a:pt x="8638" y="10745"/>
                    <a:pt x="8638" y="10633"/>
                    <a:pt x="8622" y="10522"/>
                  </a:cubicBezTo>
                  <a:cubicBezTo>
                    <a:pt x="8798" y="8864"/>
                    <a:pt x="7584" y="7365"/>
                    <a:pt x="5924" y="7190"/>
                  </a:cubicBezTo>
                  <a:cubicBezTo>
                    <a:pt x="5812" y="7174"/>
                    <a:pt x="5700" y="7174"/>
                    <a:pt x="5588" y="7174"/>
                  </a:cubicBezTo>
                  <a:cubicBezTo>
                    <a:pt x="4487" y="7094"/>
                    <a:pt x="3449" y="7732"/>
                    <a:pt x="3034" y="8768"/>
                  </a:cubicBezTo>
                  <a:lnTo>
                    <a:pt x="799" y="8768"/>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65" name="Google Shape;865;g1959ef893c8_0_1487"/>
            <p:cNvSpPr/>
            <p:nvPr/>
          </p:nvSpPr>
          <p:spPr>
            <a:xfrm>
              <a:off x="5530339" y="3783345"/>
              <a:ext cx="6793" cy="9964"/>
            </a:xfrm>
            <a:custGeom>
              <a:avLst/>
              <a:gdLst/>
              <a:ahLst/>
              <a:cxnLst/>
              <a:rect l="l" t="t" r="r" b="b"/>
              <a:pathLst>
                <a:path w="10868" h="15942" extrusionOk="0">
                  <a:moveTo>
                    <a:pt x="2883" y="7334"/>
                  </a:moveTo>
                  <a:cubicBezTo>
                    <a:pt x="1478" y="6839"/>
                    <a:pt x="568" y="5468"/>
                    <a:pt x="648" y="3986"/>
                  </a:cubicBezTo>
                  <a:cubicBezTo>
                    <a:pt x="648" y="1754"/>
                    <a:pt x="2245" y="0"/>
                    <a:pt x="5438" y="0"/>
                  </a:cubicBezTo>
                  <a:cubicBezTo>
                    <a:pt x="8631" y="0"/>
                    <a:pt x="10068" y="1754"/>
                    <a:pt x="10068" y="3986"/>
                  </a:cubicBezTo>
                  <a:cubicBezTo>
                    <a:pt x="10148" y="5468"/>
                    <a:pt x="9238" y="6839"/>
                    <a:pt x="7833" y="7334"/>
                  </a:cubicBezTo>
                  <a:lnTo>
                    <a:pt x="7833" y="7334"/>
                  </a:lnTo>
                  <a:cubicBezTo>
                    <a:pt x="9685" y="7844"/>
                    <a:pt x="10930" y="9565"/>
                    <a:pt x="10866" y="11478"/>
                  </a:cubicBezTo>
                  <a:cubicBezTo>
                    <a:pt x="10866" y="14189"/>
                    <a:pt x="8791" y="15942"/>
                    <a:pt x="5438" y="15942"/>
                  </a:cubicBezTo>
                  <a:cubicBezTo>
                    <a:pt x="2085" y="15942"/>
                    <a:pt x="9" y="14189"/>
                    <a:pt x="9" y="11319"/>
                  </a:cubicBezTo>
                  <a:cubicBezTo>
                    <a:pt x="-118" y="9470"/>
                    <a:pt x="1079" y="7796"/>
                    <a:pt x="2883" y="7334"/>
                  </a:cubicBezTo>
                  <a:close/>
                  <a:moveTo>
                    <a:pt x="2883" y="11319"/>
                  </a:moveTo>
                  <a:cubicBezTo>
                    <a:pt x="2883" y="13073"/>
                    <a:pt x="4001" y="14189"/>
                    <a:pt x="6077" y="14189"/>
                  </a:cubicBezTo>
                  <a:cubicBezTo>
                    <a:pt x="7561" y="14364"/>
                    <a:pt x="8919" y="13312"/>
                    <a:pt x="9094" y="11829"/>
                  </a:cubicBezTo>
                  <a:cubicBezTo>
                    <a:pt x="9110" y="11654"/>
                    <a:pt x="9126" y="11494"/>
                    <a:pt x="9110" y="11319"/>
                  </a:cubicBezTo>
                  <a:cubicBezTo>
                    <a:pt x="9110" y="9741"/>
                    <a:pt x="7833" y="8449"/>
                    <a:pt x="6236" y="8449"/>
                  </a:cubicBezTo>
                  <a:cubicBezTo>
                    <a:pt x="6188" y="8449"/>
                    <a:pt x="6124" y="8449"/>
                    <a:pt x="6077" y="8449"/>
                  </a:cubicBezTo>
                  <a:cubicBezTo>
                    <a:pt x="4576" y="7923"/>
                    <a:pt x="2931" y="8705"/>
                    <a:pt x="2404" y="10187"/>
                  </a:cubicBezTo>
                  <a:cubicBezTo>
                    <a:pt x="2277" y="10554"/>
                    <a:pt x="2229" y="10936"/>
                    <a:pt x="2245" y="11319"/>
                  </a:cubicBezTo>
                  <a:close/>
                  <a:moveTo>
                    <a:pt x="2883" y="4304"/>
                  </a:moveTo>
                  <a:cubicBezTo>
                    <a:pt x="2868" y="5532"/>
                    <a:pt x="3857" y="6552"/>
                    <a:pt x="5103" y="6552"/>
                  </a:cubicBezTo>
                  <a:cubicBezTo>
                    <a:pt x="5214" y="6568"/>
                    <a:pt x="5326" y="6552"/>
                    <a:pt x="5438" y="6536"/>
                  </a:cubicBezTo>
                  <a:cubicBezTo>
                    <a:pt x="6667" y="6536"/>
                    <a:pt x="7673" y="5532"/>
                    <a:pt x="7673" y="4304"/>
                  </a:cubicBezTo>
                  <a:cubicBezTo>
                    <a:pt x="7673" y="3077"/>
                    <a:pt x="6667" y="2073"/>
                    <a:pt x="5438" y="2073"/>
                  </a:cubicBezTo>
                  <a:cubicBezTo>
                    <a:pt x="3841" y="2073"/>
                    <a:pt x="2883" y="2869"/>
                    <a:pt x="2883" y="4304"/>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66" name="Google Shape;866;g1959ef893c8_0_1487"/>
            <p:cNvSpPr/>
            <p:nvPr/>
          </p:nvSpPr>
          <p:spPr>
            <a:xfrm>
              <a:off x="5540419" y="3783544"/>
              <a:ext cx="9579" cy="9964"/>
            </a:xfrm>
            <a:custGeom>
              <a:avLst/>
              <a:gdLst/>
              <a:ahLst/>
              <a:cxnLst/>
              <a:rect l="l" t="t" r="r" b="b"/>
              <a:pathLst>
                <a:path w="15327" h="15942" extrusionOk="0">
                  <a:moveTo>
                    <a:pt x="6386" y="0"/>
                  </a:moveTo>
                  <a:lnTo>
                    <a:pt x="9101" y="0"/>
                  </a:lnTo>
                  <a:lnTo>
                    <a:pt x="15328" y="15942"/>
                  </a:lnTo>
                  <a:lnTo>
                    <a:pt x="12773" y="15942"/>
                  </a:lnTo>
                  <a:lnTo>
                    <a:pt x="11017" y="11319"/>
                  </a:lnTo>
                  <a:lnTo>
                    <a:pt x="4151" y="11319"/>
                  </a:lnTo>
                  <a:lnTo>
                    <a:pt x="2395" y="15942"/>
                  </a:lnTo>
                  <a:lnTo>
                    <a:pt x="0" y="15942"/>
                  </a:lnTo>
                  <a:close/>
                  <a:moveTo>
                    <a:pt x="4950" y="8928"/>
                  </a:moveTo>
                  <a:lnTo>
                    <a:pt x="10218" y="8928"/>
                  </a:lnTo>
                  <a:lnTo>
                    <a:pt x="8622" y="4464"/>
                  </a:lnTo>
                  <a:cubicBezTo>
                    <a:pt x="8222" y="3699"/>
                    <a:pt x="7903" y="2901"/>
                    <a:pt x="7664" y="2072"/>
                  </a:cubicBezTo>
                  <a:lnTo>
                    <a:pt x="7664" y="2072"/>
                  </a:lnTo>
                  <a:cubicBezTo>
                    <a:pt x="6386" y="4304"/>
                    <a:pt x="6386" y="6536"/>
                    <a:pt x="5269" y="8928"/>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67" name="Google Shape;867;g1959ef893c8_0_1487"/>
            <p:cNvSpPr/>
            <p:nvPr/>
          </p:nvSpPr>
          <p:spPr>
            <a:xfrm>
              <a:off x="5551191" y="3783544"/>
              <a:ext cx="9779" cy="9964"/>
            </a:xfrm>
            <a:custGeom>
              <a:avLst/>
              <a:gdLst/>
              <a:ahLst/>
              <a:cxnLst/>
              <a:rect l="l" t="t" r="r" b="b"/>
              <a:pathLst>
                <a:path w="15647" h="15942" extrusionOk="0">
                  <a:moveTo>
                    <a:pt x="160" y="0"/>
                  </a:moveTo>
                  <a:lnTo>
                    <a:pt x="3832" y="0"/>
                  </a:lnTo>
                  <a:lnTo>
                    <a:pt x="6706" y="8449"/>
                  </a:lnTo>
                  <a:cubicBezTo>
                    <a:pt x="6706" y="9565"/>
                    <a:pt x="6706" y="11478"/>
                    <a:pt x="7983" y="12754"/>
                  </a:cubicBezTo>
                  <a:lnTo>
                    <a:pt x="7983" y="12754"/>
                  </a:lnTo>
                  <a:lnTo>
                    <a:pt x="9420" y="8290"/>
                  </a:lnTo>
                  <a:lnTo>
                    <a:pt x="12135" y="0"/>
                  </a:lnTo>
                  <a:lnTo>
                    <a:pt x="15647" y="0"/>
                  </a:lnTo>
                  <a:lnTo>
                    <a:pt x="15647" y="15942"/>
                  </a:lnTo>
                  <a:lnTo>
                    <a:pt x="13412" y="15942"/>
                  </a:lnTo>
                  <a:lnTo>
                    <a:pt x="13412" y="7971"/>
                  </a:lnTo>
                  <a:cubicBezTo>
                    <a:pt x="13412" y="6377"/>
                    <a:pt x="13412" y="3826"/>
                    <a:pt x="13412" y="2551"/>
                  </a:cubicBezTo>
                  <a:lnTo>
                    <a:pt x="13412" y="2551"/>
                  </a:lnTo>
                  <a:cubicBezTo>
                    <a:pt x="13412" y="3348"/>
                    <a:pt x="12454" y="5580"/>
                    <a:pt x="11656" y="7812"/>
                  </a:cubicBezTo>
                  <a:lnTo>
                    <a:pt x="8941" y="15942"/>
                  </a:lnTo>
                  <a:lnTo>
                    <a:pt x="6546" y="15942"/>
                  </a:lnTo>
                  <a:lnTo>
                    <a:pt x="3193" y="6217"/>
                  </a:lnTo>
                  <a:cubicBezTo>
                    <a:pt x="3193" y="4782"/>
                    <a:pt x="3193" y="3667"/>
                    <a:pt x="2236" y="2551"/>
                  </a:cubicBezTo>
                  <a:lnTo>
                    <a:pt x="2236" y="2551"/>
                  </a:lnTo>
                  <a:lnTo>
                    <a:pt x="2236" y="15942"/>
                  </a:lnTo>
                  <a:lnTo>
                    <a:pt x="0" y="15942"/>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68" name="Google Shape;868;g1959ef893c8_0_1487"/>
            <p:cNvSpPr/>
            <p:nvPr/>
          </p:nvSpPr>
          <p:spPr>
            <a:xfrm>
              <a:off x="5576127" y="3784241"/>
              <a:ext cx="3593" cy="9067"/>
            </a:xfrm>
            <a:custGeom>
              <a:avLst/>
              <a:gdLst/>
              <a:ahLst/>
              <a:cxnLst/>
              <a:rect l="l" t="t" r="r" b="b"/>
              <a:pathLst>
                <a:path w="5748" h="14507" extrusionOk="0">
                  <a:moveTo>
                    <a:pt x="3513" y="3029"/>
                  </a:moveTo>
                  <a:lnTo>
                    <a:pt x="5748" y="3029"/>
                  </a:lnTo>
                  <a:lnTo>
                    <a:pt x="5748" y="4623"/>
                  </a:lnTo>
                  <a:lnTo>
                    <a:pt x="3513" y="4623"/>
                  </a:lnTo>
                  <a:lnTo>
                    <a:pt x="3513" y="11478"/>
                  </a:lnTo>
                  <a:cubicBezTo>
                    <a:pt x="3417" y="12180"/>
                    <a:pt x="3912" y="12818"/>
                    <a:pt x="4614" y="12913"/>
                  </a:cubicBezTo>
                  <a:cubicBezTo>
                    <a:pt x="4726" y="12929"/>
                    <a:pt x="4838" y="12929"/>
                    <a:pt x="4950" y="12913"/>
                  </a:cubicBezTo>
                  <a:lnTo>
                    <a:pt x="4950" y="12913"/>
                  </a:lnTo>
                  <a:lnTo>
                    <a:pt x="4950" y="14508"/>
                  </a:lnTo>
                  <a:lnTo>
                    <a:pt x="4950" y="14508"/>
                  </a:lnTo>
                  <a:cubicBezTo>
                    <a:pt x="3034" y="14508"/>
                    <a:pt x="1757" y="14508"/>
                    <a:pt x="1757" y="11638"/>
                  </a:cubicBezTo>
                  <a:lnTo>
                    <a:pt x="1757" y="4623"/>
                  </a:lnTo>
                  <a:lnTo>
                    <a:pt x="0" y="4623"/>
                  </a:lnTo>
                  <a:lnTo>
                    <a:pt x="0" y="3029"/>
                  </a:lnTo>
                  <a:lnTo>
                    <a:pt x="1757" y="3029"/>
                  </a:lnTo>
                  <a:lnTo>
                    <a:pt x="1757" y="0"/>
                  </a:lnTo>
                  <a:lnTo>
                    <a:pt x="3832" y="0"/>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69" name="Google Shape;869;g1959ef893c8_0_1487"/>
            <p:cNvSpPr/>
            <p:nvPr/>
          </p:nvSpPr>
          <p:spPr>
            <a:xfrm>
              <a:off x="5581015" y="3785928"/>
              <a:ext cx="10677" cy="7279"/>
            </a:xfrm>
            <a:custGeom>
              <a:avLst/>
              <a:gdLst/>
              <a:ahLst/>
              <a:cxnLst/>
              <a:rect l="l" t="t" r="r" b="b"/>
              <a:pathLst>
                <a:path w="17083" h="11647" extrusionOk="0">
                  <a:moveTo>
                    <a:pt x="2075" y="1763"/>
                  </a:moveTo>
                  <a:cubicBezTo>
                    <a:pt x="2906" y="584"/>
                    <a:pt x="4295" y="-86"/>
                    <a:pt x="5748" y="10"/>
                  </a:cubicBezTo>
                  <a:cubicBezTo>
                    <a:pt x="7201" y="-102"/>
                    <a:pt x="8558" y="743"/>
                    <a:pt x="9100" y="2082"/>
                  </a:cubicBezTo>
                  <a:cubicBezTo>
                    <a:pt x="9963" y="727"/>
                    <a:pt x="11480" y="-70"/>
                    <a:pt x="13092" y="10"/>
                  </a:cubicBezTo>
                  <a:cubicBezTo>
                    <a:pt x="15807" y="10"/>
                    <a:pt x="17084" y="1763"/>
                    <a:pt x="17084" y="4633"/>
                  </a:cubicBezTo>
                  <a:lnTo>
                    <a:pt x="17084" y="11648"/>
                  </a:lnTo>
                  <a:lnTo>
                    <a:pt x="14849" y="11648"/>
                  </a:lnTo>
                  <a:lnTo>
                    <a:pt x="14849" y="5590"/>
                  </a:lnTo>
                  <a:cubicBezTo>
                    <a:pt x="14849" y="3198"/>
                    <a:pt x="14849" y="1763"/>
                    <a:pt x="12294" y="1763"/>
                  </a:cubicBezTo>
                  <a:cubicBezTo>
                    <a:pt x="9739" y="1763"/>
                    <a:pt x="9579" y="3358"/>
                    <a:pt x="9579" y="5111"/>
                  </a:cubicBezTo>
                  <a:lnTo>
                    <a:pt x="9579" y="11648"/>
                  </a:lnTo>
                  <a:lnTo>
                    <a:pt x="7344" y="11648"/>
                  </a:lnTo>
                  <a:lnTo>
                    <a:pt x="7344" y="5590"/>
                  </a:lnTo>
                  <a:cubicBezTo>
                    <a:pt x="7344" y="3198"/>
                    <a:pt x="7344" y="1763"/>
                    <a:pt x="4950" y="1763"/>
                  </a:cubicBezTo>
                  <a:cubicBezTo>
                    <a:pt x="2554" y="1763"/>
                    <a:pt x="2235" y="3358"/>
                    <a:pt x="2235" y="5111"/>
                  </a:cubicBezTo>
                  <a:lnTo>
                    <a:pt x="2235" y="11648"/>
                  </a:lnTo>
                  <a:lnTo>
                    <a:pt x="0" y="11648"/>
                  </a:lnTo>
                  <a:lnTo>
                    <a:pt x="0" y="329"/>
                  </a:lnTo>
                  <a:lnTo>
                    <a:pt x="2075" y="329"/>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70" name="Google Shape;870;g1959ef893c8_0_1487"/>
            <p:cNvSpPr/>
            <p:nvPr/>
          </p:nvSpPr>
          <p:spPr>
            <a:xfrm>
              <a:off x="5593583" y="3785636"/>
              <a:ext cx="6999" cy="9964"/>
            </a:xfrm>
            <a:custGeom>
              <a:avLst/>
              <a:gdLst/>
              <a:ahLst/>
              <a:cxnLst/>
              <a:rect l="l" t="t" r="r" b="b"/>
              <a:pathLst>
                <a:path w="11198" h="15942" extrusionOk="0">
                  <a:moveTo>
                    <a:pt x="2076" y="2232"/>
                  </a:moveTo>
                  <a:cubicBezTo>
                    <a:pt x="2922" y="1068"/>
                    <a:pt x="4311" y="415"/>
                    <a:pt x="5748" y="478"/>
                  </a:cubicBezTo>
                  <a:cubicBezTo>
                    <a:pt x="8750" y="462"/>
                    <a:pt x="11193" y="2886"/>
                    <a:pt x="11193" y="5883"/>
                  </a:cubicBezTo>
                  <a:cubicBezTo>
                    <a:pt x="11193" y="6042"/>
                    <a:pt x="11193" y="6217"/>
                    <a:pt x="11177" y="6377"/>
                  </a:cubicBezTo>
                  <a:cubicBezTo>
                    <a:pt x="11448" y="9454"/>
                    <a:pt x="9165" y="12148"/>
                    <a:pt x="6099" y="12419"/>
                  </a:cubicBezTo>
                  <a:cubicBezTo>
                    <a:pt x="6036" y="12435"/>
                    <a:pt x="5971" y="12435"/>
                    <a:pt x="5907" y="12435"/>
                  </a:cubicBezTo>
                  <a:cubicBezTo>
                    <a:pt x="4407" y="12595"/>
                    <a:pt x="2938" y="11925"/>
                    <a:pt x="2076" y="10681"/>
                  </a:cubicBezTo>
                  <a:lnTo>
                    <a:pt x="2076" y="15942"/>
                  </a:lnTo>
                  <a:lnTo>
                    <a:pt x="0" y="15942"/>
                  </a:lnTo>
                  <a:lnTo>
                    <a:pt x="0" y="0"/>
                  </a:lnTo>
                  <a:lnTo>
                    <a:pt x="2076" y="0"/>
                  </a:lnTo>
                  <a:close/>
                  <a:moveTo>
                    <a:pt x="2076" y="6377"/>
                  </a:moveTo>
                  <a:cubicBezTo>
                    <a:pt x="2076" y="8928"/>
                    <a:pt x="3353" y="10522"/>
                    <a:pt x="5429" y="10522"/>
                  </a:cubicBezTo>
                  <a:cubicBezTo>
                    <a:pt x="7504" y="10522"/>
                    <a:pt x="8782" y="8928"/>
                    <a:pt x="8782" y="6377"/>
                  </a:cubicBezTo>
                  <a:cubicBezTo>
                    <a:pt x="8782" y="3826"/>
                    <a:pt x="7504" y="2232"/>
                    <a:pt x="5429" y="2232"/>
                  </a:cubicBezTo>
                  <a:cubicBezTo>
                    <a:pt x="3353" y="2232"/>
                    <a:pt x="2076" y="3986"/>
                    <a:pt x="2076" y="6377"/>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71" name="Google Shape;871;g1959ef893c8_0_1487"/>
            <p:cNvSpPr/>
            <p:nvPr/>
          </p:nvSpPr>
          <p:spPr>
            <a:xfrm>
              <a:off x="5601363" y="3783938"/>
              <a:ext cx="3792" cy="9868"/>
            </a:xfrm>
            <a:custGeom>
              <a:avLst/>
              <a:gdLst/>
              <a:ahLst/>
              <a:cxnLst/>
              <a:rect l="l" t="t" r="r" b="b"/>
              <a:pathLst>
                <a:path w="6067" h="15789" extrusionOk="0">
                  <a:moveTo>
                    <a:pt x="1437" y="5108"/>
                  </a:moveTo>
                  <a:lnTo>
                    <a:pt x="0" y="5108"/>
                  </a:lnTo>
                  <a:lnTo>
                    <a:pt x="0" y="3514"/>
                  </a:lnTo>
                  <a:lnTo>
                    <a:pt x="1437" y="3514"/>
                  </a:lnTo>
                  <a:lnTo>
                    <a:pt x="1437" y="3514"/>
                  </a:lnTo>
                  <a:cubicBezTo>
                    <a:pt x="1262" y="1760"/>
                    <a:pt x="2539" y="198"/>
                    <a:pt x="4295" y="23"/>
                  </a:cubicBezTo>
                  <a:cubicBezTo>
                    <a:pt x="4455" y="7"/>
                    <a:pt x="4630" y="-9"/>
                    <a:pt x="4790" y="7"/>
                  </a:cubicBezTo>
                  <a:lnTo>
                    <a:pt x="5588" y="7"/>
                  </a:lnTo>
                  <a:lnTo>
                    <a:pt x="5588" y="1920"/>
                  </a:lnTo>
                  <a:lnTo>
                    <a:pt x="5588" y="1920"/>
                  </a:lnTo>
                  <a:cubicBezTo>
                    <a:pt x="4630" y="1920"/>
                    <a:pt x="4151" y="1920"/>
                    <a:pt x="4151" y="3195"/>
                  </a:cubicBezTo>
                  <a:lnTo>
                    <a:pt x="4151" y="4470"/>
                  </a:lnTo>
                  <a:lnTo>
                    <a:pt x="6067" y="4470"/>
                  </a:lnTo>
                  <a:lnTo>
                    <a:pt x="6067" y="6065"/>
                  </a:lnTo>
                  <a:lnTo>
                    <a:pt x="4151" y="6065"/>
                  </a:lnTo>
                  <a:lnTo>
                    <a:pt x="4151" y="15790"/>
                  </a:lnTo>
                  <a:lnTo>
                    <a:pt x="1916" y="15790"/>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72" name="Google Shape;872;g1959ef893c8_0_1487"/>
            <p:cNvSpPr/>
            <p:nvPr/>
          </p:nvSpPr>
          <p:spPr>
            <a:xfrm>
              <a:off x="5605552" y="3786133"/>
              <a:ext cx="5788" cy="7291"/>
            </a:xfrm>
            <a:custGeom>
              <a:avLst/>
              <a:gdLst/>
              <a:ahLst/>
              <a:cxnLst/>
              <a:rect l="l" t="t" r="r" b="b"/>
              <a:pathLst>
                <a:path w="9260" h="11666" extrusionOk="0">
                  <a:moveTo>
                    <a:pt x="2076" y="7812"/>
                  </a:moveTo>
                  <a:cubicBezTo>
                    <a:pt x="2395" y="9119"/>
                    <a:pt x="3608" y="9996"/>
                    <a:pt x="4950" y="9884"/>
                  </a:cubicBezTo>
                  <a:cubicBezTo>
                    <a:pt x="6227" y="9884"/>
                    <a:pt x="7185" y="9884"/>
                    <a:pt x="7185" y="8290"/>
                  </a:cubicBezTo>
                  <a:cubicBezTo>
                    <a:pt x="7185" y="6696"/>
                    <a:pt x="6067" y="6855"/>
                    <a:pt x="4471" y="6536"/>
                  </a:cubicBezTo>
                  <a:lnTo>
                    <a:pt x="3672" y="6536"/>
                  </a:lnTo>
                  <a:cubicBezTo>
                    <a:pt x="1756" y="6536"/>
                    <a:pt x="319" y="5261"/>
                    <a:pt x="319" y="3348"/>
                  </a:cubicBezTo>
                  <a:cubicBezTo>
                    <a:pt x="319" y="1435"/>
                    <a:pt x="2076" y="0"/>
                    <a:pt x="4630" y="0"/>
                  </a:cubicBezTo>
                  <a:cubicBezTo>
                    <a:pt x="7185" y="0"/>
                    <a:pt x="8781" y="1116"/>
                    <a:pt x="9101" y="3348"/>
                  </a:cubicBezTo>
                  <a:lnTo>
                    <a:pt x="7025" y="3348"/>
                  </a:lnTo>
                  <a:cubicBezTo>
                    <a:pt x="6722" y="2312"/>
                    <a:pt x="5716" y="1626"/>
                    <a:pt x="4630" y="1754"/>
                  </a:cubicBezTo>
                  <a:cubicBezTo>
                    <a:pt x="3193" y="1754"/>
                    <a:pt x="2555" y="1754"/>
                    <a:pt x="2555" y="3188"/>
                  </a:cubicBezTo>
                  <a:cubicBezTo>
                    <a:pt x="2555" y="4623"/>
                    <a:pt x="2555" y="4304"/>
                    <a:pt x="4630" y="4783"/>
                  </a:cubicBezTo>
                  <a:lnTo>
                    <a:pt x="5907" y="4783"/>
                  </a:lnTo>
                  <a:cubicBezTo>
                    <a:pt x="8143" y="4783"/>
                    <a:pt x="9260" y="6058"/>
                    <a:pt x="9260" y="7971"/>
                  </a:cubicBezTo>
                  <a:cubicBezTo>
                    <a:pt x="9260" y="9884"/>
                    <a:pt x="7504" y="11638"/>
                    <a:pt x="4790" y="11638"/>
                  </a:cubicBezTo>
                  <a:cubicBezTo>
                    <a:pt x="2427" y="11909"/>
                    <a:pt x="287" y="10219"/>
                    <a:pt x="0" y="7859"/>
                  </a:cubicBezTo>
                  <a:cubicBezTo>
                    <a:pt x="0" y="7844"/>
                    <a:pt x="0" y="7828"/>
                    <a:pt x="0" y="7812"/>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73" name="Google Shape;873;g1959ef893c8_0_1487"/>
            <p:cNvSpPr/>
            <p:nvPr/>
          </p:nvSpPr>
          <p:spPr>
            <a:xfrm>
              <a:off x="5626092" y="3783328"/>
              <a:ext cx="6893" cy="10087"/>
            </a:xfrm>
            <a:custGeom>
              <a:avLst/>
              <a:gdLst/>
              <a:ahLst/>
              <a:cxnLst/>
              <a:rect l="l" t="t" r="r" b="b"/>
              <a:pathLst>
                <a:path w="11029" h="16139" extrusionOk="0">
                  <a:moveTo>
                    <a:pt x="2726" y="11824"/>
                  </a:moveTo>
                  <a:cubicBezTo>
                    <a:pt x="2806" y="13163"/>
                    <a:pt x="3924" y="14215"/>
                    <a:pt x="5281" y="14215"/>
                  </a:cubicBezTo>
                  <a:cubicBezTo>
                    <a:pt x="7197" y="14215"/>
                    <a:pt x="8315" y="12621"/>
                    <a:pt x="8634" y="10229"/>
                  </a:cubicBezTo>
                  <a:cubicBezTo>
                    <a:pt x="8953" y="7838"/>
                    <a:pt x="8634" y="8954"/>
                    <a:pt x="8634" y="8476"/>
                  </a:cubicBezTo>
                  <a:lnTo>
                    <a:pt x="8634" y="8476"/>
                  </a:lnTo>
                  <a:cubicBezTo>
                    <a:pt x="6798" y="10500"/>
                    <a:pt x="3669" y="10660"/>
                    <a:pt x="1641" y="8827"/>
                  </a:cubicBezTo>
                  <a:cubicBezTo>
                    <a:pt x="635" y="7918"/>
                    <a:pt x="44" y="6642"/>
                    <a:pt x="12" y="5287"/>
                  </a:cubicBezTo>
                  <a:cubicBezTo>
                    <a:pt x="-179" y="2561"/>
                    <a:pt x="1880" y="202"/>
                    <a:pt x="4611" y="10"/>
                  </a:cubicBezTo>
                  <a:cubicBezTo>
                    <a:pt x="4882" y="-5"/>
                    <a:pt x="5169" y="-5"/>
                    <a:pt x="5441" y="26"/>
                  </a:cubicBezTo>
                  <a:cubicBezTo>
                    <a:pt x="9113" y="26"/>
                    <a:pt x="11029" y="2577"/>
                    <a:pt x="11029" y="7519"/>
                  </a:cubicBezTo>
                  <a:cubicBezTo>
                    <a:pt x="11029" y="12461"/>
                    <a:pt x="9113" y="16128"/>
                    <a:pt x="5122" y="16128"/>
                  </a:cubicBezTo>
                  <a:cubicBezTo>
                    <a:pt x="2567" y="16303"/>
                    <a:pt x="364" y="14390"/>
                    <a:pt x="172" y="11840"/>
                  </a:cubicBezTo>
                  <a:cubicBezTo>
                    <a:pt x="172" y="11840"/>
                    <a:pt x="172" y="11824"/>
                    <a:pt x="172" y="11824"/>
                  </a:cubicBezTo>
                  <a:close/>
                  <a:moveTo>
                    <a:pt x="2726" y="5128"/>
                  </a:moveTo>
                  <a:cubicBezTo>
                    <a:pt x="2631" y="6881"/>
                    <a:pt x="3988" y="8380"/>
                    <a:pt x="5744" y="8476"/>
                  </a:cubicBezTo>
                  <a:cubicBezTo>
                    <a:pt x="5760" y="8476"/>
                    <a:pt x="5760" y="8476"/>
                    <a:pt x="5760" y="8476"/>
                  </a:cubicBezTo>
                  <a:cubicBezTo>
                    <a:pt x="7437" y="8571"/>
                    <a:pt x="8874" y="7296"/>
                    <a:pt x="8970" y="5622"/>
                  </a:cubicBezTo>
                  <a:cubicBezTo>
                    <a:pt x="8970" y="5463"/>
                    <a:pt x="8970" y="5287"/>
                    <a:pt x="8953" y="5128"/>
                  </a:cubicBezTo>
                  <a:cubicBezTo>
                    <a:pt x="9353" y="3406"/>
                    <a:pt x="8267" y="1700"/>
                    <a:pt x="6543" y="1318"/>
                  </a:cubicBezTo>
                  <a:cubicBezTo>
                    <a:pt x="4834" y="919"/>
                    <a:pt x="3126" y="1987"/>
                    <a:pt x="2726" y="3709"/>
                  </a:cubicBezTo>
                  <a:cubicBezTo>
                    <a:pt x="2615" y="4171"/>
                    <a:pt x="2615" y="4666"/>
                    <a:pt x="2726" y="5128"/>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74" name="Google Shape;874;g1959ef893c8_0_1487"/>
            <p:cNvSpPr/>
            <p:nvPr/>
          </p:nvSpPr>
          <p:spPr>
            <a:xfrm>
              <a:off x="5634179" y="3783544"/>
              <a:ext cx="6087" cy="9665"/>
            </a:xfrm>
            <a:custGeom>
              <a:avLst/>
              <a:gdLst/>
              <a:ahLst/>
              <a:cxnLst/>
              <a:rect l="l" t="t" r="r" b="b"/>
              <a:pathLst>
                <a:path w="9739" h="15464" extrusionOk="0">
                  <a:moveTo>
                    <a:pt x="1277" y="15464"/>
                  </a:moveTo>
                  <a:cubicBezTo>
                    <a:pt x="2267" y="12913"/>
                    <a:pt x="3385" y="10410"/>
                    <a:pt x="4630" y="7971"/>
                  </a:cubicBezTo>
                  <a:cubicBezTo>
                    <a:pt x="4630" y="6058"/>
                    <a:pt x="6386" y="3826"/>
                    <a:pt x="7344" y="2072"/>
                  </a:cubicBezTo>
                  <a:lnTo>
                    <a:pt x="0" y="2072"/>
                  </a:lnTo>
                  <a:lnTo>
                    <a:pt x="0" y="0"/>
                  </a:lnTo>
                  <a:lnTo>
                    <a:pt x="9739" y="0"/>
                  </a:lnTo>
                  <a:lnTo>
                    <a:pt x="9739" y="1913"/>
                  </a:lnTo>
                  <a:lnTo>
                    <a:pt x="9739" y="2869"/>
                  </a:lnTo>
                  <a:cubicBezTo>
                    <a:pt x="7983" y="6855"/>
                    <a:pt x="5907" y="11638"/>
                    <a:pt x="4471" y="15464"/>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75" name="Google Shape;875;g1959ef893c8_0_1487"/>
            <p:cNvSpPr/>
            <p:nvPr/>
          </p:nvSpPr>
          <p:spPr>
            <a:xfrm>
              <a:off x="5641261" y="3783338"/>
              <a:ext cx="6799" cy="10078"/>
            </a:xfrm>
            <a:custGeom>
              <a:avLst/>
              <a:gdLst/>
              <a:ahLst/>
              <a:cxnLst/>
              <a:rect l="l" t="t" r="r" b="b"/>
              <a:pathLst>
                <a:path w="10879" h="16124" extrusionOk="0">
                  <a:moveTo>
                    <a:pt x="8143" y="4316"/>
                  </a:moveTo>
                  <a:cubicBezTo>
                    <a:pt x="8143" y="2992"/>
                    <a:pt x="7073" y="1924"/>
                    <a:pt x="5748" y="1924"/>
                  </a:cubicBezTo>
                  <a:cubicBezTo>
                    <a:pt x="5700" y="1924"/>
                    <a:pt x="5636" y="1924"/>
                    <a:pt x="5588" y="1924"/>
                  </a:cubicBezTo>
                  <a:cubicBezTo>
                    <a:pt x="3672" y="1924"/>
                    <a:pt x="2555" y="3518"/>
                    <a:pt x="2236" y="5910"/>
                  </a:cubicBezTo>
                  <a:cubicBezTo>
                    <a:pt x="2156" y="6548"/>
                    <a:pt x="2156" y="7185"/>
                    <a:pt x="2236" y="7823"/>
                  </a:cubicBezTo>
                  <a:cubicBezTo>
                    <a:pt x="3050" y="6484"/>
                    <a:pt x="4503" y="5702"/>
                    <a:pt x="6067" y="5750"/>
                  </a:cubicBezTo>
                  <a:cubicBezTo>
                    <a:pt x="8622" y="5655"/>
                    <a:pt x="10778" y="7632"/>
                    <a:pt x="10873" y="10182"/>
                  </a:cubicBezTo>
                  <a:cubicBezTo>
                    <a:pt x="10889" y="10405"/>
                    <a:pt x="10873" y="10629"/>
                    <a:pt x="10858" y="10852"/>
                  </a:cubicBezTo>
                  <a:cubicBezTo>
                    <a:pt x="11033" y="13578"/>
                    <a:pt x="8973" y="15937"/>
                    <a:pt x="6243" y="16113"/>
                  </a:cubicBezTo>
                  <a:cubicBezTo>
                    <a:pt x="6036" y="16129"/>
                    <a:pt x="5812" y="16129"/>
                    <a:pt x="5588" y="16113"/>
                  </a:cubicBezTo>
                  <a:cubicBezTo>
                    <a:pt x="1757" y="16113"/>
                    <a:pt x="0" y="13562"/>
                    <a:pt x="0" y="8779"/>
                  </a:cubicBezTo>
                  <a:cubicBezTo>
                    <a:pt x="0" y="3997"/>
                    <a:pt x="1757" y="11"/>
                    <a:pt x="5748" y="11"/>
                  </a:cubicBezTo>
                  <a:cubicBezTo>
                    <a:pt x="8303" y="-164"/>
                    <a:pt x="10506" y="1749"/>
                    <a:pt x="10698" y="4300"/>
                  </a:cubicBezTo>
                  <a:cubicBezTo>
                    <a:pt x="10698" y="4300"/>
                    <a:pt x="10698" y="4316"/>
                    <a:pt x="10698" y="4316"/>
                  </a:cubicBezTo>
                  <a:close/>
                  <a:moveTo>
                    <a:pt x="2236" y="11011"/>
                  </a:moveTo>
                  <a:cubicBezTo>
                    <a:pt x="2411" y="12669"/>
                    <a:pt x="3912" y="13881"/>
                    <a:pt x="5572" y="13705"/>
                  </a:cubicBezTo>
                  <a:cubicBezTo>
                    <a:pt x="7233" y="13530"/>
                    <a:pt x="8447" y="12032"/>
                    <a:pt x="8271" y="10374"/>
                  </a:cubicBezTo>
                  <a:cubicBezTo>
                    <a:pt x="8111" y="8843"/>
                    <a:pt x="6818" y="7679"/>
                    <a:pt x="5269" y="7663"/>
                  </a:cubicBezTo>
                  <a:cubicBezTo>
                    <a:pt x="3689" y="7552"/>
                    <a:pt x="2315" y="8748"/>
                    <a:pt x="2203" y="10326"/>
                  </a:cubicBezTo>
                  <a:cubicBezTo>
                    <a:pt x="2187" y="10549"/>
                    <a:pt x="2203" y="10788"/>
                    <a:pt x="2236" y="11011"/>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76" name="Google Shape;876;g1959ef893c8_0_1487"/>
            <p:cNvSpPr/>
            <p:nvPr/>
          </p:nvSpPr>
          <p:spPr>
            <a:xfrm>
              <a:off x="5649234" y="3783528"/>
              <a:ext cx="6493" cy="9881"/>
            </a:xfrm>
            <a:custGeom>
              <a:avLst/>
              <a:gdLst/>
              <a:ahLst/>
              <a:cxnLst/>
              <a:rect l="l" t="t" r="r" b="b"/>
              <a:pathLst>
                <a:path w="10388" h="15809" extrusionOk="0">
                  <a:moveTo>
                    <a:pt x="330" y="15490"/>
                  </a:moveTo>
                  <a:lnTo>
                    <a:pt x="330" y="13896"/>
                  </a:lnTo>
                  <a:lnTo>
                    <a:pt x="1447" y="12780"/>
                  </a:lnTo>
                  <a:lnTo>
                    <a:pt x="4960" y="9432"/>
                  </a:lnTo>
                  <a:cubicBezTo>
                    <a:pt x="6876" y="7679"/>
                    <a:pt x="7834" y="6403"/>
                    <a:pt x="7834" y="4650"/>
                  </a:cubicBezTo>
                  <a:cubicBezTo>
                    <a:pt x="7930" y="3326"/>
                    <a:pt x="6924" y="2195"/>
                    <a:pt x="5614" y="2099"/>
                  </a:cubicBezTo>
                  <a:cubicBezTo>
                    <a:pt x="5503" y="2099"/>
                    <a:pt x="5391" y="2099"/>
                    <a:pt x="5279" y="2099"/>
                  </a:cubicBezTo>
                  <a:cubicBezTo>
                    <a:pt x="3363" y="2099"/>
                    <a:pt x="2405" y="3215"/>
                    <a:pt x="2405" y="5287"/>
                  </a:cubicBezTo>
                  <a:lnTo>
                    <a:pt x="10" y="5287"/>
                  </a:lnTo>
                  <a:cubicBezTo>
                    <a:pt x="-165" y="2561"/>
                    <a:pt x="1894" y="202"/>
                    <a:pt x="4625" y="26"/>
                  </a:cubicBezTo>
                  <a:cubicBezTo>
                    <a:pt x="4832" y="10"/>
                    <a:pt x="5056" y="10"/>
                    <a:pt x="5279" y="26"/>
                  </a:cubicBezTo>
                  <a:cubicBezTo>
                    <a:pt x="7818" y="-245"/>
                    <a:pt x="10101" y="1605"/>
                    <a:pt x="10356" y="4139"/>
                  </a:cubicBezTo>
                  <a:cubicBezTo>
                    <a:pt x="10389" y="4315"/>
                    <a:pt x="10389" y="4474"/>
                    <a:pt x="10389" y="4650"/>
                  </a:cubicBezTo>
                  <a:cubicBezTo>
                    <a:pt x="10037" y="7248"/>
                    <a:pt x="8584" y="9576"/>
                    <a:pt x="6397" y="11027"/>
                  </a:cubicBezTo>
                  <a:lnTo>
                    <a:pt x="5119" y="11983"/>
                  </a:lnTo>
                  <a:cubicBezTo>
                    <a:pt x="4465" y="12669"/>
                    <a:pt x="3778" y="13306"/>
                    <a:pt x="3044" y="13896"/>
                  </a:cubicBezTo>
                  <a:lnTo>
                    <a:pt x="10389" y="13896"/>
                  </a:lnTo>
                  <a:lnTo>
                    <a:pt x="10389" y="15809"/>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77" name="Google Shape;877;g1959ef893c8_0_1487"/>
            <p:cNvSpPr/>
            <p:nvPr/>
          </p:nvSpPr>
          <p:spPr>
            <a:xfrm>
              <a:off x="5656921" y="3783544"/>
              <a:ext cx="7184" cy="9665"/>
            </a:xfrm>
            <a:custGeom>
              <a:avLst/>
              <a:gdLst/>
              <a:ahLst/>
              <a:cxnLst/>
              <a:rect l="l" t="t" r="r" b="b"/>
              <a:pathLst>
                <a:path w="11495" h="15464" extrusionOk="0">
                  <a:moveTo>
                    <a:pt x="11496" y="12116"/>
                  </a:moveTo>
                  <a:lnTo>
                    <a:pt x="9260" y="12116"/>
                  </a:lnTo>
                  <a:lnTo>
                    <a:pt x="9260" y="15464"/>
                  </a:lnTo>
                  <a:lnTo>
                    <a:pt x="7185" y="15464"/>
                  </a:lnTo>
                  <a:lnTo>
                    <a:pt x="7185" y="12116"/>
                  </a:lnTo>
                  <a:lnTo>
                    <a:pt x="0" y="12116"/>
                  </a:lnTo>
                  <a:lnTo>
                    <a:pt x="0" y="10362"/>
                  </a:lnTo>
                  <a:lnTo>
                    <a:pt x="4790" y="3507"/>
                  </a:lnTo>
                  <a:lnTo>
                    <a:pt x="7025" y="0"/>
                  </a:lnTo>
                  <a:lnTo>
                    <a:pt x="9260" y="0"/>
                  </a:lnTo>
                  <a:lnTo>
                    <a:pt x="9260" y="10203"/>
                  </a:lnTo>
                  <a:lnTo>
                    <a:pt x="11496" y="10203"/>
                  </a:lnTo>
                  <a:close/>
                  <a:moveTo>
                    <a:pt x="7185" y="6058"/>
                  </a:moveTo>
                  <a:lnTo>
                    <a:pt x="7185" y="2869"/>
                  </a:lnTo>
                  <a:lnTo>
                    <a:pt x="7185" y="2869"/>
                  </a:lnTo>
                  <a:lnTo>
                    <a:pt x="5109" y="6217"/>
                  </a:lnTo>
                  <a:lnTo>
                    <a:pt x="3513" y="8290"/>
                  </a:lnTo>
                  <a:lnTo>
                    <a:pt x="2236" y="10203"/>
                  </a:lnTo>
                  <a:lnTo>
                    <a:pt x="7185" y="10203"/>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78" name="Google Shape;878;g1959ef893c8_0_1487"/>
            <p:cNvSpPr/>
            <p:nvPr/>
          </p:nvSpPr>
          <p:spPr>
            <a:xfrm>
              <a:off x="5678566" y="3783544"/>
              <a:ext cx="6087" cy="9665"/>
            </a:xfrm>
            <a:custGeom>
              <a:avLst/>
              <a:gdLst/>
              <a:ahLst/>
              <a:cxnLst/>
              <a:rect l="l" t="t" r="r" b="b"/>
              <a:pathLst>
                <a:path w="9739" h="15464" extrusionOk="0">
                  <a:moveTo>
                    <a:pt x="1277" y="15464"/>
                  </a:moveTo>
                  <a:cubicBezTo>
                    <a:pt x="2235" y="12913"/>
                    <a:pt x="3513" y="10522"/>
                    <a:pt x="4630" y="7971"/>
                  </a:cubicBezTo>
                  <a:cubicBezTo>
                    <a:pt x="5429" y="5930"/>
                    <a:pt x="6386" y="3954"/>
                    <a:pt x="7504" y="2072"/>
                  </a:cubicBezTo>
                  <a:lnTo>
                    <a:pt x="0" y="2072"/>
                  </a:lnTo>
                  <a:lnTo>
                    <a:pt x="0" y="0"/>
                  </a:lnTo>
                  <a:lnTo>
                    <a:pt x="9739" y="0"/>
                  </a:lnTo>
                  <a:lnTo>
                    <a:pt x="9739" y="1913"/>
                  </a:lnTo>
                  <a:lnTo>
                    <a:pt x="9739" y="2869"/>
                  </a:lnTo>
                  <a:cubicBezTo>
                    <a:pt x="7983" y="6855"/>
                    <a:pt x="5907" y="11638"/>
                    <a:pt x="4471" y="15464"/>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79" name="Google Shape;879;g1959ef893c8_0_1487"/>
            <p:cNvSpPr/>
            <p:nvPr/>
          </p:nvSpPr>
          <p:spPr>
            <a:xfrm>
              <a:off x="5685148" y="3783544"/>
              <a:ext cx="7284" cy="9665"/>
            </a:xfrm>
            <a:custGeom>
              <a:avLst/>
              <a:gdLst/>
              <a:ahLst/>
              <a:cxnLst/>
              <a:rect l="l" t="t" r="r" b="b"/>
              <a:pathLst>
                <a:path w="11655" h="15464" extrusionOk="0">
                  <a:moveTo>
                    <a:pt x="11656" y="12116"/>
                  </a:moveTo>
                  <a:lnTo>
                    <a:pt x="9421" y="12116"/>
                  </a:lnTo>
                  <a:lnTo>
                    <a:pt x="9421" y="15464"/>
                  </a:lnTo>
                  <a:lnTo>
                    <a:pt x="7345" y="15464"/>
                  </a:lnTo>
                  <a:lnTo>
                    <a:pt x="7345" y="12116"/>
                  </a:lnTo>
                  <a:lnTo>
                    <a:pt x="0" y="12116"/>
                  </a:lnTo>
                  <a:lnTo>
                    <a:pt x="0" y="10362"/>
                  </a:lnTo>
                  <a:lnTo>
                    <a:pt x="4790" y="3507"/>
                  </a:lnTo>
                  <a:lnTo>
                    <a:pt x="7185" y="0"/>
                  </a:lnTo>
                  <a:lnTo>
                    <a:pt x="9421" y="0"/>
                  </a:lnTo>
                  <a:lnTo>
                    <a:pt x="9421" y="10203"/>
                  </a:lnTo>
                  <a:lnTo>
                    <a:pt x="11656" y="10203"/>
                  </a:lnTo>
                  <a:close/>
                  <a:moveTo>
                    <a:pt x="7345" y="6058"/>
                  </a:moveTo>
                  <a:lnTo>
                    <a:pt x="7345" y="2869"/>
                  </a:lnTo>
                  <a:lnTo>
                    <a:pt x="7345" y="2869"/>
                  </a:lnTo>
                  <a:lnTo>
                    <a:pt x="5269" y="6217"/>
                  </a:lnTo>
                  <a:lnTo>
                    <a:pt x="3672" y="8290"/>
                  </a:lnTo>
                  <a:lnTo>
                    <a:pt x="2395" y="10203"/>
                  </a:lnTo>
                  <a:lnTo>
                    <a:pt x="7345" y="10203"/>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80" name="Google Shape;880;g1959ef893c8_0_1487"/>
            <p:cNvSpPr/>
            <p:nvPr/>
          </p:nvSpPr>
          <p:spPr>
            <a:xfrm>
              <a:off x="5693527" y="3783345"/>
              <a:ext cx="6792" cy="9964"/>
            </a:xfrm>
            <a:custGeom>
              <a:avLst/>
              <a:gdLst/>
              <a:ahLst/>
              <a:cxnLst/>
              <a:rect l="l" t="t" r="r" b="b"/>
              <a:pathLst>
                <a:path w="10867" h="15942" extrusionOk="0">
                  <a:moveTo>
                    <a:pt x="3035" y="7334"/>
                  </a:moveTo>
                  <a:cubicBezTo>
                    <a:pt x="1566" y="6903"/>
                    <a:pt x="576" y="5516"/>
                    <a:pt x="640" y="3986"/>
                  </a:cubicBezTo>
                  <a:cubicBezTo>
                    <a:pt x="640" y="1754"/>
                    <a:pt x="2396" y="0"/>
                    <a:pt x="5430" y="0"/>
                  </a:cubicBezTo>
                  <a:cubicBezTo>
                    <a:pt x="8464" y="0"/>
                    <a:pt x="10220" y="1754"/>
                    <a:pt x="10220" y="3986"/>
                  </a:cubicBezTo>
                  <a:cubicBezTo>
                    <a:pt x="10347" y="5532"/>
                    <a:pt x="9342" y="6951"/>
                    <a:pt x="7825" y="7334"/>
                  </a:cubicBezTo>
                  <a:lnTo>
                    <a:pt x="7825" y="7334"/>
                  </a:lnTo>
                  <a:cubicBezTo>
                    <a:pt x="9709" y="7796"/>
                    <a:pt x="10986" y="9549"/>
                    <a:pt x="10858" y="11478"/>
                  </a:cubicBezTo>
                  <a:cubicBezTo>
                    <a:pt x="10858" y="14189"/>
                    <a:pt x="8783" y="15942"/>
                    <a:pt x="5430" y="15942"/>
                  </a:cubicBezTo>
                  <a:cubicBezTo>
                    <a:pt x="2077" y="15942"/>
                    <a:pt x="1" y="14189"/>
                    <a:pt x="1" y="11319"/>
                  </a:cubicBezTo>
                  <a:cubicBezTo>
                    <a:pt x="-47" y="9438"/>
                    <a:pt x="1215" y="7780"/>
                    <a:pt x="3035" y="7334"/>
                  </a:cubicBezTo>
                  <a:close/>
                  <a:moveTo>
                    <a:pt x="3035" y="11319"/>
                  </a:moveTo>
                  <a:cubicBezTo>
                    <a:pt x="2939" y="12818"/>
                    <a:pt x="4072" y="14109"/>
                    <a:pt x="5558" y="14205"/>
                  </a:cubicBezTo>
                  <a:cubicBezTo>
                    <a:pt x="5733" y="14221"/>
                    <a:pt x="5909" y="14205"/>
                    <a:pt x="6068" y="14189"/>
                  </a:cubicBezTo>
                  <a:cubicBezTo>
                    <a:pt x="7649" y="14364"/>
                    <a:pt x="9070" y="13232"/>
                    <a:pt x="9246" y="11654"/>
                  </a:cubicBezTo>
                  <a:cubicBezTo>
                    <a:pt x="9262" y="11542"/>
                    <a:pt x="9262" y="11431"/>
                    <a:pt x="9262" y="11319"/>
                  </a:cubicBezTo>
                  <a:cubicBezTo>
                    <a:pt x="9278" y="9741"/>
                    <a:pt x="8000" y="8449"/>
                    <a:pt x="6404" y="8434"/>
                  </a:cubicBezTo>
                  <a:cubicBezTo>
                    <a:pt x="6292" y="8434"/>
                    <a:pt x="6180" y="8434"/>
                    <a:pt x="6068" y="8449"/>
                  </a:cubicBezTo>
                  <a:cubicBezTo>
                    <a:pt x="4536" y="8003"/>
                    <a:pt x="2955" y="8880"/>
                    <a:pt x="2508" y="10410"/>
                  </a:cubicBezTo>
                  <a:cubicBezTo>
                    <a:pt x="2428" y="10697"/>
                    <a:pt x="2380" y="11016"/>
                    <a:pt x="2396" y="11319"/>
                  </a:cubicBezTo>
                  <a:close/>
                  <a:moveTo>
                    <a:pt x="3035" y="4304"/>
                  </a:moveTo>
                  <a:cubicBezTo>
                    <a:pt x="2859" y="5707"/>
                    <a:pt x="3849" y="6983"/>
                    <a:pt x="5254" y="7158"/>
                  </a:cubicBezTo>
                  <a:cubicBezTo>
                    <a:pt x="6643" y="7334"/>
                    <a:pt x="7921" y="6345"/>
                    <a:pt x="8112" y="4942"/>
                  </a:cubicBezTo>
                  <a:cubicBezTo>
                    <a:pt x="8288" y="3539"/>
                    <a:pt x="7282" y="2264"/>
                    <a:pt x="5893" y="2088"/>
                  </a:cubicBezTo>
                  <a:cubicBezTo>
                    <a:pt x="5797" y="2073"/>
                    <a:pt x="5685" y="2073"/>
                    <a:pt x="5589" y="2073"/>
                  </a:cubicBezTo>
                  <a:cubicBezTo>
                    <a:pt x="3833" y="2073"/>
                    <a:pt x="2875" y="2869"/>
                    <a:pt x="2875" y="4304"/>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81" name="Google Shape;881;g1959ef893c8_0_1487"/>
            <p:cNvSpPr/>
            <p:nvPr/>
          </p:nvSpPr>
          <p:spPr>
            <a:xfrm>
              <a:off x="5715164" y="3783328"/>
              <a:ext cx="6893" cy="10087"/>
            </a:xfrm>
            <a:custGeom>
              <a:avLst/>
              <a:gdLst/>
              <a:ahLst/>
              <a:cxnLst/>
              <a:rect l="l" t="t" r="r" b="b"/>
              <a:pathLst>
                <a:path w="11029" h="16139" extrusionOk="0">
                  <a:moveTo>
                    <a:pt x="2727" y="11824"/>
                  </a:moveTo>
                  <a:cubicBezTo>
                    <a:pt x="2807" y="13163"/>
                    <a:pt x="3924" y="14215"/>
                    <a:pt x="5282" y="14215"/>
                  </a:cubicBezTo>
                  <a:cubicBezTo>
                    <a:pt x="7197" y="14215"/>
                    <a:pt x="8315" y="12621"/>
                    <a:pt x="8634" y="10229"/>
                  </a:cubicBezTo>
                  <a:cubicBezTo>
                    <a:pt x="8953" y="7838"/>
                    <a:pt x="8634" y="8954"/>
                    <a:pt x="8634" y="8476"/>
                  </a:cubicBezTo>
                  <a:lnTo>
                    <a:pt x="8634" y="8476"/>
                  </a:lnTo>
                  <a:cubicBezTo>
                    <a:pt x="6798" y="10500"/>
                    <a:pt x="3669" y="10660"/>
                    <a:pt x="1641" y="8827"/>
                  </a:cubicBezTo>
                  <a:cubicBezTo>
                    <a:pt x="635" y="7918"/>
                    <a:pt x="45" y="6642"/>
                    <a:pt x="12" y="5287"/>
                  </a:cubicBezTo>
                  <a:cubicBezTo>
                    <a:pt x="-179" y="2561"/>
                    <a:pt x="1880" y="202"/>
                    <a:pt x="4611" y="10"/>
                  </a:cubicBezTo>
                  <a:cubicBezTo>
                    <a:pt x="4882" y="-5"/>
                    <a:pt x="5169" y="-5"/>
                    <a:pt x="5441" y="26"/>
                  </a:cubicBezTo>
                  <a:cubicBezTo>
                    <a:pt x="9113" y="26"/>
                    <a:pt x="11029" y="2577"/>
                    <a:pt x="11029" y="7519"/>
                  </a:cubicBezTo>
                  <a:cubicBezTo>
                    <a:pt x="11029" y="12461"/>
                    <a:pt x="9113" y="16128"/>
                    <a:pt x="5122" y="16128"/>
                  </a:cubicBezTo>
                  <a:cubicBezTo>
                    <a:pt x="2567" y="16303"/>
                    <a:pt x="364" y="14390"/>
                    <a:pt x="172" y="11840"/>
                  </a:cubicBezTo>
                  <a:cubicBezTo>
                    <a:pt x="172" y="11840"/>
                    <a:pt x="172" y="11824"/>
                    <a:pt x="172" y="11824"/>
                  </a:cubicBezTo>
                  <a:close/>
                  <a:moveTo>
                    <a:pt x="2727" y="5128"/>
                  </a:moveTo>
                  <a:cubicBezTo>
                    <a:pt x="2631" y="6881"/>
                    <a:pt x="3988" y="8380"/>
                    <a:pt x="5760" y="8476"/>
                  </a:cubicBezTo>
                  <a:cubicBezTo>
                    <a:pt x="5760" y="8476"/>
                    <a:pt x="5760" y="8476"/>
                    <a:pt x="5760" y="8476"/>
                  </a:cubicBezTo>
                  <a:cubicBezTo>
                    <a:pt x="7437" y="8571"/>
                    <a:pt x="8874" y="7296"/>
                    <a:pt x="8970" y="5622"/>
                  </a:cubicBezTo>
                  <a:cubicBezTo>
                    <a:pt x="8970" y="5463"/>
                    <a:pt x="8970" y="5287"/>
                    <a:pt x="8953" y="5128"/>
                  </a:cubicBezTo>
                  <a:cubicBezTo>
                    <a:pt x="9353" y="3406"/>
                    <a:pt x="8267" y="1700"/>
                    <a:pt x="6543" y="1318"/>
                  </a:cubicBezTo>
                  <a:cubicBezTo>
                    <a:pt x="4834" y="919"/>
                    <a:pt x="3126" y="1987"/>
                    <a:pt x="2727" y="3709"/>
                  </a:cubicBezTo>
                  <a:cubicBezTo>
                    <a:pt x="2615" y="4171"/>
                    <a:pt x="2615" y="4666"/>
                    <a:pt x="2727" y="5128"/>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82" name="Google Shape;882;g1959ef893c8_0_1487"/>
            <p:cNvSpPr/>
            <p:nvPr/>
          </p:nvSpPr>
          <p:spPr>
            <a:xfrm>
              <a:off x="5723650" y="3783338"/>
              <a:ext cx="6799" cy="10078"/>
            </a:xfrm>
            <a:custGeom>
              <a:avLst/>
              <a:gdLst/>
              <a:ahLst/>
              <a:cxnLst/>
              <a:rect l="l" t="t" r="r" b="b"/>
              <a:pathLst>
                <a:path w="10879" h="16124" extrusionOk="0">
                  <a:moveTo>
                    <a:pt x="8143" y="4316"/>
                  </a:moveTo>
                  <a:cubicBezTo>
                    <a:pt x="8063" y="2977"/>
                    <a:pt x="6945" y="1924"/>
                    <a:pt x="5588" y="1924"/>
                  </a:cubicBezTo>
                  <a:cubicBezTo>
                    <a:pt x="3672" y="1924"/>
                    <a:pt x="2555" y="3518"/>
                    <a:pt x="2235" y="5910"/>
                  </a:cubicBezTo>
                  <a:cubicBezTo>
                    <a:pt x="2156" y="6548"/>
                    <a:pt x="2156" y="7185"/>
                    <a:pt x="2235" y="7823"/>
                  </a:cubicBezTo>
                  <a:cubicBezTo>
                    <a:pt x="3050" y="6484"/>
                    <a:pt x="4503" y="5702"/>
                    <a:pt x="6067" y="5750"/>
                  </a:cubicBezTo>
                  <a:cubicBezTo>
                    <a:pt x="8622" y="5655"/>
                    <a:pt x="10777" y="7632"/>
                    <a:pt x="10873" y="10182"/>
                  </a:cubicBezTo>
                  <a:cubicBezTo>
                    <a:pt x="10889" y="10405"/>
                    <a:pt x="10873" y="10629"/>
                    <a:pt x="10857" y="10852"/>
                  </a:cubicBezTo>
                  <a:cubicBezTo>
                    <a:pt x="11033" y="13578"/>
                    <a:pt x="8973" y="15937"/>
                    <a:pt x="6243" y="16113"/>
                  </a:cubicBezTo>
                  <a:cubicBezTo>
                    <a:pt x="6035" y="16129"/>
                    <a:pt x="5812" y="16129"/>
                    <a:pt x="5588" y="16113"/>
                  </a:cubicBezTo>
                  <a:cubicBezTo>
                    <a:pt x="1756" y="16113"/>
                    <a:pt x="0" y="13562"/>
                    <a:pt x="0" y="8779"/>
                  </a:cubicBezTo>
                  <a:cubicBezTo>
                    <a:pt x="0" y="3997"/>
                    <a:pt x="1756" y="11"/>
                    <a:pt x="5748" y="11"/>
                  </a:cubicBezTo>
                  <a:cubicBezTo>
                    <a:pt x="8302" y="-164"/>
                    <a:pt x="10506" y="1749"/>
                    <a:pt x="10698" y="4300"/>
                  </a:cubicBezTo>
                  <a:cubicBezTo>
                    <a:pt x="10698" y="4300"/>
                    <a:pt x="10698" y="4316"/>
                    <a:pt x="10698" y="4316"/>
                  </a:cubicBezTo>
                  <a:close/>
                  <a:moveTo>
                    <a:pt x="2235" y="11011"/>
                  </a:moveTo>
                  <a:cubicBezTo>
                    <a:pt x="2411" y="12669"/>
                    <a:pt x="3912" y="13881"/>
                    <a:pt x="5572" y="13705"/>
                  </a:cubicBezTo>
                  <a:cubicBezTo>
                    <a:pt x="7233" y="13530"/>
                    <a:pt x="8446" y="12032"/>
                    <a:pt x="8271" y="10374"/>
                  </a:cubicBezTo>
                  <a:cubicBezTo>
                    <a:pt x="8111" y="8843"/>
                    <a:pt x="6818" y="7679"/>
                    <a:pt x="5269" y="7663"/>
                  </a:cubicBezTo>
                  <a:cubicBezTo>
                    <a:pt x="3688" y="7552"/>
                    <a:pt x="2315" y="8748"/>
                    <a:pt x="2203" y="10326"/>
                  </a:cubicBezTo>
                  <a:cubicBezTo>
                    <a:pt x="2187" y="10549"/>
                    <a:pt x="2203" y="10788"/>
                    <a:pt x="2235" y="11011"/>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83" name="Google Shape;883;g1959ef893c8_0_1487"/>
            <p:cNvSpPr/>
            <p:nvPr/>
          </p:nvSpPr>
          <p:spPr>
            <a:xfrm>
              <a:off x="5732028" y="3783345"/>
              <a:ext cx="6794" cy="9964"/>
            </a:xfrm>
            <a:custGeom>
              <a:avLst/>
              <a:gdLst/>
              <a:ahLst/>
              <a:cxnLst/>
              <a:rect l="l" t="t" r="r" b="b"/>
              <a:pathLst>
                <a:path w="10870" h="15942" extrusionOk="0">
                  <a:moveTo>
                    <a:pt x="3035" y="7334"/>
                  </a:moveTo>
                  <a:cubicBezTo>
                    <a:pt x="1630" y="6839"/>
                    <a:pt x="720" y="5468"/>
                    <a:pt x="799" y="3986"/>
                  </a:cubicBezTo>
                  <a:cubicBezTo>
                    <a:pt x="799" y="1754"/>
                    <a:pt x="2396" y="0"/>
                    <a:pt x="5430" y="0"/>
                  </a:cubicBezTo>
                  <a:cubicBezTo>
                    <a:pt x="8463" y="0"/>
                    <a:pt x="10220" y="1754"/>
                    <a:pt x="10220" y="3986"/>
                  </a:cubicBezTo>
                  <a:cubicBezTo>
                    <a:pt x="10299" y="5468"/>
                    <a:pt x="9390" y="6839"/>
                    <a:pt x="7985" y="7334"/>
                  </a:cubicBezTo>
                  <a:lnTo>
                    <a:pt x="7985" y="7334"/>
                  </a:lnTo>
                  <a:cubicBezTo>
                    <a:pt x="9805" y="7859"/>
                    <a:pt x="11002" y="9597"/>
                    <a:pt x="10858" y="11478"/>
                  </a:cubicBezTo>
                  <a:cubicBezTo>
                    <a:pt x="10858" y="14189"/>
                    <a:pt x="8942" y="15942"/>
                    <a:pt x="5430" y="15942"/>
                  </a:cubicBezTo>
                  <a:cubicBezTo>
                    <a:pt x="1917" y="15942"/>
                    <a:pt x="1" y="14189"/>
                    <a:pt x="1" y="11319"/>
                  </a:cubicBezTo>
                  <a:cubicBezTo>
                    <a:pt x="-46" y="9438"/>
                    <a:pt x="1215" y="7780"/>
                    <a:pt x="3035" y="7334"/>
                  </a:cubicBezTo>
                  <a:close/>
                  <a:moveTo>
                    <a:pt x="3035" y="11319"/>
                  </a:moveTo>
                  <a:cubicBezTo>
                    <a:pt x="2939" y="12818"/>
                    <a:pt x="4073" y="14109"/>
                    <a:pt x="5557" y="14205"/>
                  </a:cubicBezTo>
                  <a:cubicBezTo>
                    <a:pt x="5733" y="14221"/>
                    <a:pt x="5909" y="14205"/>
                    <a:pt x="6069" y="14189"/>
                  </a:cubicBezTo>
                  <a:cubicBezTo>
                    <a:pt x="8144" y="14189"/>
                    <a:pt x="9262" y="13073"/>
                    <a:pt x="9262" y="11319"/>
                  </a:cubicBezTo>
                  <a:cubicBezTo>
                    <a:pt x="9278" y="9741"/>
                    <a:pt x="8001" y="8449"/>
                    <a:pt x="6404" y="8434"/>
                  </a:cubicBezTo>
                  <a:cubicBezTo>
                    <a:pt x="6292" y="8434"/>
                    <a:pt x="6180" y="8434"/>
                    <a:pt x="6069" y="8449"/>
                  </a:cubicBezTo>
                  <a:cubicBezTo>
                    <a:pt x="4696" y="7636"/>
                    <a:pt x="2939" y="8099"/>
                    <a:pt x="2125" y="9454"/>
                  </a:cubicBezTo>
                  <a:cubicBezTo>
                    <a:pt x="1806" y="10012"/>
                    <a:pt x="1662" y="10681"/>
                    <a:pt x="1758" y="11319"/>
                  </a:cubicBezTo>
                  <a:close/>
                  <a:moveTo>
                    <a:pt x="3035" y="4304"/>
                  </a:moveTo>
                  <a:cubicBezTo>
                    <a:pt x="3035" y="5532"/>
                    <a:pt x="4025" y="6536"/>
                    <a:pt x="5270" y="6536"/>
                  </a:cubicBezTo>
                  <a:cubicBezTo>
                    <a:pt x="5318" y="6536"/>
                    <a:pt x="5382" y="6536"/>
                    <a:pt x="5430" y="6536"/>
                  </a:cubicBezTo>
                  <a:cubicBezTo>
                    <a:pt x="6659" y="6536"/>
                    <a:pt x="7665" y="5532"/>
                    <a:pt x="7665" y="4304"/>
                  </a:cubicBezTo>
                  <a:cubicBezTo>
                    <a:pt x="7665" y="3077"/>
                    <a:pt x="6659" y="2073"/>
                    <a:pt x="5430" y="2073"/>
                  </a:cubicBezTo>
                  <a:cubicBezTo>
                    <a:pt x="4296" y="1897"/>
                    <a:pt x="3226" y="2662"/>
                    <a:pt x="3051" y="3794"/>
                  </a:cubicBezTo>
                  <a:cubicBezTo>
                    <a:pt x="3019" y="3954"/>
                    <a:pt x="3019" y="4129"/>
                    <a:pt x="3035" y="4304"/>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84" name="Google Shape;884;g1959ef893c8_0_1487"/>
            <p:cNvSpPr/>
            <p:nvPr/>
          </p:nvSpPr>
          <p:spPr>
            <a:xfrm>
              <a:off x="5739509" y="3783544"/>
              <a:ext cx="6087" cy="9665"/>
            </a:xfrm>
            <a:custGeom>
              <a:avLst/>
              <a:gdLst/>
              <a:ahLst/>
              <a:cxnLst/>
              <a:rect l="l" t="t" r="r" b="b"/>
              <a:pathLst>
                <a:path w="9739" h="15464" extrusionOk="0">
                  <a:moveTo>
                    <a:pt x="1278" y="15464"/>
                  </a:moveTo>
                  <a:cubicBezTo>
                    <a:pt x="2236" y="12913"/>
                    <a:pt x="3513" y="10522"/>
                    <a:pt x="4630" y="7971"/>
                  </a:cubicBezTo>
                  <a:cubicBezTo>
                    <a:pt x="5429" y="5930"/>
                    <a:pt x="6386" y="3954"/>
                    <a:pt x="7504" y="2072"/>
                  </a:cubicBezTo>
                  <a:lnTo>
                    <a:pt x="0" y="2072"/>
                  </a:lnTo>
                  <a:lnTo>
                    <a:pt x="0" y="0"/>
                  </a:lnTo>
                  <a:lnTo>
                    <a:pt x="9740" y="0"/>
                  </a:lnTo>
                  <a:lnTo>
                    <a:pt x="9740" y="1913"/>
                  </a:lnTo>
                  <a:lnTo>
                    <a:pt x="9740" y="2869"/>
                  </a:lnTo>
                  <a:cubicBezTo>
                    <a:pt x="7823" y="6855"/>
                    <a:pt x="5748" y="11638"/>
                    <a:pt x="4311" y="15464"/>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85" name="Google Shape;885;g1959ef893c8_0_1487"/>
            <p:cNvSpPr/>
            <p:nvPr/>
          </p:nvSpPr>
          <p:spPr>
            <a:xfrm>
              <a:off x="5746591" y="3783338"/>
              <a:ext cx="6893" cy="10078"/>
            </a:xfrm>
            <a:custGeom>
              <a:avLst/>
              <a:gdLst/>
              <a:ahLst/>
              <a:cxnLst/>
              <a:rect l="l" t="t" r="r" b="b"/>
              <a:pathLst>
                <a:path w="11028" h="16124" extrusionOk="0">
                  <a:moveTo>
                    <a:pt x="8143" y="4316"/>
                  </a:moveTo>
                  <a:cubicBezTo>
                    <a:pt x="8143" y="2992"/>
                    <a:pt x="7073" y="1924"/>
                    <a:pt x="5748" y="1924"/>
                  </a:cubicBezTo>
                  <a:cubicBezTo>
                    <a:pt x="5700" y="1924"/>
                    <a:pt x="5636" y="1924"/>
                    <a:pt x="5588" y="1924"/>
                  </a:cubicBezTo>
                  <a:cubicBezTo>
                    <a:pt x="3672" y="1924"/>
                    <a:pt x="2555" y="3518"/>
                    <a:pt x="2236" y="5910"/>
                  </a:cubicBezTo>
                  <a:cubicBezTo>
                    <a:pt x="2156" y="6548"/>
                    <a:pt x="2156" y="7185"/>
                    <a:pt x="2236" y="7823"/>
                  </a:cubicBezTo>
                  <a:cubicBezTo>
                    <a:pt x="3050" y="6484"/>
                    <a:pt x="4503" y="5702"/>
                    <a:pt x="6067" y="5750"/>
                  </a:cubicBezTo>
                  <a:cubicBezTo>
                    <a:pt x="8718" y="5655"/>
                    <a:pt x="10937" y="7727"/>
                    <a:pt x="11017" y="10358"/>
                  </a:cubicBezTo>
                  <a:cubicBezTo>
                    <a:pt x="11033" y="10517"/>
                    <a:pt x="11033" y="10692"/>
                    <a:pt x="11017" y="10852"/>
                  </a:cubicBezTo>
                  <a:cubicBezTo>
                    <a:pt x="11113" y="13674"/>
                    <a:pt x="8893" y="16033"/>
                    <a:pt x="6083" y="16113"/>
                  </a:cubicBezTo>
                  <a:cubicBezTo>
                    <a:pt x="5924" y="16129"/>
                    <a:pt x="5748" y="16129"/>
                    <a:pt x="5588" y="16113"/>
                  </a:cubicBezTo>
                  <a:cubicBezTo>
                    <a:pt x="1757" y="16113"/>
                    <a:pt x="0" y="13562"/>
                    <a:pt x="0" y="8779"/>
                  </a:cubicBezTo>
                  <a:cubicBezTo>
                    <a:pt x="0" y="3997"/>
                    <a:pt x="1757" y="11"/>
                    <a:pt x="5748" y="11"/>
                  </a:cubicBezTo>
                  <a:cubicBezTo>
                    <a:pt x="8303" y="-164"/>
                    <a:pt x="10506" y="1749"/>
                    <a:pt x="10698" y="4300"/>
                  </a:cubicBezTo>
                  <a:cubicBezTo>
                    <a:pt x="10698" y="4300"/>
                    <a:pt x="10698" y="4316"/>
                    <a:pt x="10698" y="4316"/>
                  </a:cubicBezTo>
                  <a:close/>
                  <a:moveTo>
                    <a:pt x="2236" y="11011"/>
                  </a:moveTo>
                  <a:cubicBezTo>
                    <a:pt x="2411" y="12669"/>
                    <a:pt x="3912" y="13881"/>
                    <a:pt x="5572" y="13705"/>
                  </a:cubicBezTo>
                  <a:cubicBezTo>
                    <a:pt x="7233" y="13530"/>
                    <a:pt x="8447" y="12032"/>
                    <a:pt x="8271" y="10374"/>
                  </a:cubicBezTo>
                  <a:cubicBezTo>
                    <a:pt x="8111" y="8843"/>
                    <a:pt x="6818" y="7679"/>
                    <a:pt x="5269" y="7663"/>
                  </a:cubicBezTo>
                  <a:cubicBezTo>
                    <a:pt x="3689" y="7552"/>
                    <a:pt x="2315" y="8748"/>
                    <a:pt x="2203" y="10326"/>
                  </a:cubicBezTo>
                  <a:cubicBezTo>
                    <a:pt x="2188" y="10549"/>
                    <a:pt x="2203" y="10788"/>
                    <a:pt x="2236" y="11011"/>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86" name="Google Shape;886;g1959ef893c8_0_1487"/>
            <p:cNvSpPr/>
            <p:nvPr/>
          </p:nvSpPr>
          <p:spPr>
            <a:xfrm>
              <a:off x="5768036" y="3783544"/>
              <a:ext cx="3692" cy="9964"/>
            </a:xfrm>
            <a:custGeom>
              <a:avLst/>
              <a:gdLst/>
              <a:ahLst/>
              <a:cxnLst/>
              <a:rect l="l" t="t" r="r" b="b"/>
              <a:pathLst>
                <a:path w="5907" h="15942" extrusionOk="0">
                  <a:moveTo>
                    <a:pt x="3672" y="5739"/>
                  </a:moveTo>
                  <a:lnTo>
                    <a:pt x="3672" y="4145"/>
                  </a:lnTo>
                  <a:lnTo>
                    <a:pt x="0" y="4145"/>
                  </a:lnTo>
                  <a:lnTo>
                    <a:pt x="0" y="2391"/>
                  </a:lnTo>
                  <a:cubicBezTo>
                    <a:pt x="2714" y="2391"/>
                    <a:pt x="3832" y="2391"/>
                    <a:pt x="3992" y="0"/>
                  </a:cubicBezTo>
                  <a:lnTo>
                    <a:pt x="5907" y="0"/>
                  </a:lnTo>
                  <a:lnTo>
                    <a:pt x="5907" y="15942"/>
                  </a:lnTo>
                  <a:lnTo>
                    <a:pt x="3672" y="15942"/>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87" name="Google Shape;887;g1959ef893c8_0_1487"/>
            <p:cNvSpPr/>
            <p:nvPr/>
          </p:nvSpPr>
          <p:spPr>
            <a:xfrm>
              <a:off x="5773821" y="3783444"/>
              <a:ext cx="11476" cy="10063"/>
            </a:xfrm>
            <a:custGeom>
              <a:avLst/>
              <a:gdLst/>
              <a:ahLst/>
              <a:cxnLst/>
              <a:rect l="l" t="t" r="r" b="b"/>
              <a:pathLst>
                <a:path w="18361" h="16101" extrusionOk="0">
                  <a:moveTo>
                    <a:pt x="0" y="4145"/>
                  </a:moveTo>
                  <a:cubicBezTo>
                    <a:pt x="0" y="1594"/>
                    <a:pt x="1277" y="0"/>
                    <a:pt x="3672" y="0"/>
                  </a:cubicBezTo>
                  <a:cubicBezTo>
                    <a:pt x="6067" y="0"/>
                    <a:pt x="7185" y="1594"/>
                    <a:pt x="7185" y="4145"/>
                  </a:cubicBezTo>
                  <a:cubicBezTo>
                    <a:pt x="7185" y="6696"/>
                    <a:pt x="6067" y="8449"/>
                    <a:pt x="3672" y="8449"/>
                  </a:cubicBezTo>
                  <a:cubicBezTo>
                    <a:pt x="1277" y="8449"/>
                    <a:pt x="0" y="6855"/>
                    <a:pt x="0" y="4145"/>
                  </a:cubicBezTo>
                  <a:close/>
                  <a:moveTo>
                    <a:pt x="3672" y="7174"/>
                  </a:moveTo>
                  <a:cubicBezTo>
                    <a:pt x="4950" y="7174"/>
                    <a:pt x="5429" y="5899"/>
                    <a:pt x="5429" y="4304"/>
                  </a:cubicBezTo>
                  <a:cubicBezTo>
                    <a:pt x="5429" y="2710"/>
                    <a:pt x="5429" y="1275"/>
                    <a:pt x="3672" y="1275"/>
                  </a:cubicBezTo>
                  <a:cubicBezTo>
                    <a:pt x="1916" y="1275"/>
                    <a:pt x="1756" y="2551"/>
                    <a:pt x="1756" y="4304"/>
                  </a:cubicBezTo>
                  <a:cubicBezTo>
                    <a:pt x="1756" y="6058"/>
                    <a:pt x="1756" y="7174"/>
                    <a:pt x="3193" y="7174"/>
                  </a:cubicBezTo>
                  <a:close/>
                  <a:moveTo>
                    <a:pt x="11336" y="160"/>
                  </a:moveTo>
                  <a:lnTo>
                    <a:pt x="12773" y="160"/>
                  </a:lnTo>
                  <a:lnTo>
                    <a:pt x="6865" y="16102"/>
                  </a:lnTo>
                  <a:lnTo>
                    <a:pt x="5269" y="16102"/>
                  </a:lnTo>
                  <a:close/>
                  <a:moveTo>
                    <a:pt x="11336" y="11638"/>
                  </a:moveTo>
                  <a:cubicBezTo>
                    <a:pt x="11336" y="9087"/>
                    <a:pt x="12454" y="7334"/>
                    <a:pt x="14849" y="7334"/>
                  </a:cubicBezTo>
                  <a:cubicBezTo>
                    <a:pt x="17243" y="7334"/>
                    <a:pt x="18361" y="9087"/>
                    <a:pt x="18361" y="11638"/>
                  </a:cubicBezTo>
                  <a:cubicBezTo>
                    <a:pt x="18361" y="14189"/>
                    <a:pt x="17243" y="15942"/>
                    <a:pt x="14849" y="15942"/>
                  </a:cubicBezTo>
                  <a:cubicBezTo>
                    <a:pt x="12454" y="15942"/>
                    <a:pt x="10538" y="14029"/>
                    <a:pt x="10538" y="11638"/>
                  </a:cubicBezTo>
                  <a:close/>
                  <a:moveTo>
                    <a:pt x="14849" y="14667"/>
                  </a:moveTo>
                  <a:cubicBezTo>
                    <a:pt x="16286" y="14667"/>
                    <a:pt x="16605" y="13392"/>
                    <a:pt x="16605" y="11638"/>
                  </a:cubicBezTo>
                  <a:cubicBezTo>
                    <a:pt x="16605" y="9884"/>
                    <a:pt x="16605" y="8768"/>
                    <a:pt x="14849" y="8768"/>
                  </a:cubicBezTo>
                  <a:cubicBezTo>
                    <a:pt x="13093" y="8768"/>
                    <a:pt x="13093" y="10044"/>
                    <a:pt x="13093" y="11638"/>
                  </a:cubicBezTo>
                  <a:cubicBezTo>
                    <a:pt x="13093" y="13232"/>
                    <a:pt x="12614" y="14029"/>
                    <a:pt x="14051" y="14029"/>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88" name="Google Shape;888;g1959ef893c8_0_1487"/>
            <p:cNvSpPr/>
            <p:nvPr/>
          </p:nvSpPr>
          <p:spPr>
            <a:xfrm>
              <a:off x="5799256" y="3783544"/>
              <a:ext cx="5189" cy="11059"/>
            </a:xfrm>
            <a:custGeom>
              <a:avLst/>
              <a:gdLst/>
              <a:ahLst/>
              <a:cxnLst/>
              <a:rect l="l" t="t" r="r" b="b"/>
              <a:pathLst>
                <a:path w="8302" h="17695" extrusionOk="0">
                  <a:moveTo>
                    <a:pt x="6227" y="0"/>
                  </a:moveTo>
                  <a:lnTo>
                    <a:pt x="8303" y="0"/>
                  </a:lnTo>
                  <a:lnTo>
                    <a:pt x="2076" y="17696"/>
                  </a:lnTo>
                  <a:lnTo>
                    <a:pt x="0" y="17696"/>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89" name="Google Shape;889;g1959ef893c8_0_1487"/>
            <p:cNvSpPr/>
            <p:nvPr/>
          </p:nvSpPr>
          <p:spPr>
            <a:xfrm>
              <a:off x="5805441" y="3785933"/>
              <a:ext cx="3393" cy="7374"/>
            </a:xfrm>
            <a:custGeom>
              <a:avLst/>
              <a:gdLst/>
              <a:ahLst/>
              <a:cxnLst/>
              <a:rect l="l" t="t" r="r" b="b"/>
              <a:pathLst>
                <a:path w="5428" h="11799" extrusionOk="0">
                  <a:moveTo>
                    <a:pt x="2554" y="321"/>
                  </a:moveTo>
                  <a:lnTo>
                    <a:pt x="2554" y="1756"/>
                  </a:lnTo>
                  <a:cubicBezTo>
                    <a:pt x="3065" y="640"/>
                    <a:pt x="4199" y="-45"/>
                    <a:pt x="5429" y="2"/>
                  </a:cubicBezTo>
                  <a:lnTo>
                    <a:pt x="5429" y="2"/>
                  </a:lnTo>
                  <a:lnTo>
                    <a:pt x="5429" y="2075"/>
                  </a:lnTo>
                  <a:lnTo>
                    <a:pt x="4630" y="2075"/>
                  </a:lnTo>
                  <a:cubicBezTo>
                    <a:pt x="2714" y="2075"/>
                    <a:pt x="2235" y="3669"/>
                    <a:pt x="2235" y="5901"/>
                  </a:cubicBezTo>
                  <a:lnTo>
                    <a:pt x="2235" y="11800"/>
                  </a:lnTo>
                  <a:lnTo>
                    <a:pt x="0" y="11800"/>
                  </a:lnTo>
                  <a:lnTo>
                    <a:pt x="0" y="481"/>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90" name="Google Shape;890;g1959ef893c8_0_1487"/>
            <p:cNvSpPr/>
            <p:nvPr/>
          </p:nvSpPr>
          <p:spPr>
            <a:xfrm>
              <a:off x="5810328" y="3786133"/>
              <a:ext cx="5987" cy="7276"/>
            </a:xfrm>
            <a:custGeom>
              <a:avLst/>
              <a:gdLst/>
              <a:ahLst/>
              <a:cxnLst/>
              <a:rect l="l" t="t" r="r" b="b"/>
              <a:pathLst>
                <a:path w="9579" h="11641" extrusionOk="0">
                  <a:moveTo>
                    <a:pt x="7504" y="9725"/>
                  </a:moveTo>
                  <a:cubicBezTo>
                    <a:pt x="6706" y="10968"/>
                    <a:pt x="5317" y="11702"/>
                    <a:pt x="3832" y="11638"/>
                  </a:cubicBezTo>
                  <a:cubicBezTo>
                    <a:pt x="1277" y="11638"/>
                    <a:pt x="0" y="10044"/>
                    <a:pt x="0" y="7015"/>
                  </a:cubicBezTo>
                  <a:lnTo>
                    <a:pt x="0" y="0"/>
                  </a:lnTo>
                  <a:lnTo>
                    <a:pt x="2076" y="0"/>
                  </a:lnTo>
                  <a:lnTo>
                    <a:pt x="2076" y="6217"/>
                  </a:lnTo>
                  <a:cubicBezTo>
                    <a:pt x="2076" y="8449"/>
                    <a:pt x="2076" y="9725"/>
                    <a:pt x="4630" y="9725"/>
                  </a:cubicBezTo>
                  <a:cubicBezTo>
                    <a:pt x="7185" y="9725"/>
                    <a:pt x="7344" y="7652"/>
                    <a:pt x="7344" y="5261"/>
                  </a:cubicBezTo>
                  <a:lnTo>
                    <a:pt x="7344" y="0"/>
                  </a:lnTo>
                  <a:lnTo>
                    <a:pt x="9580" y="0"/>
                  </a:lnTo>
                  <a:lnTo>
                    <a:pt x="9580" y="11319"/>
                  </a:lnTo>
                  <a:lnTo>
                    <a:pt x="7504" y="11319"/>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91" name="Google Shape;891;g1959ef893c8_0_1487"/>
            <p:cNvSpPr/>
            <p:nvPr/>
          </p:nvSpPr>
          <p:spPr>
            <a:xfrm>
              <a:off x="5818307" y="3785928"/>
              <a:ext cx="6087" cy="7279"/>
            </a:xfrm>
            <a:custGeom>
              <a:avLst/>
              <a:gdLst/>
              <a:ahLst/>
              <a:cxnLst/>
              <a:rect l="l" t="t" r="r" b="b"/>
              <a:pathLst>
                <a:path w="9739" h="11647" extrusionOk="0">
                  <a:moveTo>
                    <a:pt x="2076" y="1763"/>
                  </a:moveTo>
                  <a:cubicBezTo>
                    <a:pt x="2906" y="583"/>
                    <a:pt x="4295" y="-87"/>
                    <a:pt x="5748" y="9"/>
                  </a:cubicBezTo>
                  <a:cubicBezTo>
                    <a:pt x="8303" y="9"/>
                    <a:pt x="9740" y="1763"/>
                    <a:pt x="9740" y="4632"/>
                  </a:cubicBezTo>
                  <a:lnTo>
                    <a:pt x="9740" y="11647"/>
                  </a:lnTo>
                  <a:lnTo>
                    <a:pt x="7504" y="11647"/>
                  </a:lnTo>
                  <a:lnTo>
                    <a:pt x="7504" y="5430"/>
                  </a:lnTo>
                  <a:cubicBezTo>
                    <a:pt x="7504" y="3198"/>
                    <a:pt x="6706" y="1763"/>
                    <a:pt x="4950" y="1763"/>
                  </a:cubicBezTo>
                  <a:cubicBezTo>
                    <a:pt x="3193" y="1763"/>
                    <a:pt x="2236" y="3357"/>
                    <a:pt x="2236" y="5111"/>
                  </a:cubicBezTo>
                  <a:lnTo>
                    <a:pt x="2236" y="11647"/>
                  </a:lnTo>
                  <a:lnTo>
                    <a:pt x="0" y="11647"/>
                  </a:lnTo>
                  <a:lnTo>
                    <a:pt x="0" y="328"/>
                  </a:lnTo>
                  <a:lnTo>
                    <a:pt x="2076" y="328"/>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92" name="Google Shape;892;g1959ef893c8_0_1487"/>
            <p:cNvSpPr/>
            <p:nvPr/>
          </p:nvSpPr>
          <p:spPr>
            <a:xfrm>
              <a:off x="5486757" y="3800674"/>
              <a:ext cx="3692" cy="9964"/>
            </a:xfrm>
            <a:custGeom>
              <a:avLst/>
              <a:gdLst/>
              <a:ahLst/>
              <a:cxnLst/>
              <a:rect l="l" t="t" r="r" b="b"/>
              <a:pathLst>
                <a:path w="5907" h="15942" extrusionOk="0">
                  <a:moveTo>
                    <a:pt x="3672" y="5739"/>
                  </a:moveTo>
                  <a:lnTo>
                    <a:pt x="3672" y="4145"/>
                  </a:lnTo>
                  <a:lnTo>
                    <a:pt x="0" y="4145"/>
                  </a:lnTo>
                  <a:lnTo>
                    <a:pt x="0" y="2391"/>
                  </a:lnTo>
                  <a:cubicBezTo>
                    <a:pt x="2715" y="2391"/>
                    <a:pt x="3832" y="2391"/>
                    <a:pt x="3992" y="0"/>
                  </a:cubicBezTo>
                  <a:lnTo>
                    <a:pt x="5907" y="0"/>
                  </a:lnTo>
                  <a:lnTo>
                    <a:pt x="5907" y="15942"/>
                  </a:lnTo>
                  <a:lnTo>
                    <a:pt x="3672" y="15942"/>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93" name="Google Shape;893;g1959ef893c8_0_1487"/>
            <p:cNvSpPr/>
            <p:nvPr/>
          </p:nvSpPr>
          <p:spPr>
            <a:xfrm>
              <a:off x="5492435" y="3800557"/>
              <a:ext cx="6493" cy="9881"/>
            </a:xfrm>
            <a:custGeom>
              <a:avLst/>
              <a:gdLst/>
              <a:ahLst/>
              <a:cxnLst/>
              <a:rect l="l" t="t" r="r" b="b"/>
              <a:pathLst>
                <a:path w="10388" h="15810" extrusionOk="0">
                  <a:moveTo>
                    <a:pt x="330" y="15810"/>
                  </a:moveTo>
                  <a:lnTo>
                    <a:pt x="330" y="13897"/>
                  </a:lnTo>
                  <a:cubicBezTo>
                    <a:pt x="330" y="13897"/>
                    <a:pt x="330" y="13897"/>
                    <a:pt x="1447" y="12622"/>
                  </a:cubicBezTo>
                  <a:lnTo>
                    <a:pt x="4960" y="9433"/>
                  </a:lnTo>
                  <a:cubicBezTo>
                    <a:pt x="6876" y="7680"/>
                    <a:pt x="7834" y="6404"/>
                    <a:pt x="7834" y="4651"/>
                  </a:cubicBezTo>
                  <a:cubicBezTo>
                    <a:pt x="7930" y="3327"/>
                    <a:pt x="6924" y="2196"/>
                    <a:pt x="5614" y="2100"/>
                  </a:cubicBezTo>
                  <a:cubicBezTo>
                    <a:pt x="5503" y="2100"/>
                    <a:pt x="5391" y="2100"/>
                    <a:pt x="5279" y="2100"/>
                  </a:cubicBezTo>
                  <a:cubicBezTo>
                    <a:pt x="3363" y="2100"/>
                    <a:pt x="2405" y="3216"/>
                    <a:pt x="2405" y="5288"/>
                  </a:cubicBezTo>
                  <a:lnTo>
                    <a:pt x="10" y="5288"/>
                  </a:lnTo>
                  <a:cubicBezTo>
                    <a:pt x="-165" y="2562"/>
                    <a:pt x="1894" y="203"/>
                    <a:pt x="4625" y="27"/>
                  </a:cubicBezTo>
                  <a:cubicBezTo>
                    <a:pt x="4832" y="12"/>
                    <a:pt x="5056" y="12"/>
                    <a:pt x="5279" y="27"/>
                  </a:cubicBezTo>
                  <a:cubicBezTo>
                    <a:pt x="7738" y="-244"/>
                    <a:pt x="9941" y="1526"/>
                    <a:pt x="10213" y="3981"/>
                  </a:cubicBezTo>
                  <a:cubicBezTo>
                    <a:pt x="10229" y="4204"/>
                    <a:pt x="10245" y="4427"/>
                    <a:pt x="10229" y="4651"/>
                  </a:cubicBezTo>
                  <a:cubicBezTo>
                    <a:pt x="9957" y="7234"/>
                    <a:pt x="8553" y="9577"/>
                    <a:pt x="6397" y="11028"/>
                  </a:cubicBezTo>
                  <a:lnTo>
                    <a:pt x="5119" y="11984"/>
                  </a:lnTo>
                  <a:cubicBezTo>
                    <a:pt x="4385" y="12574"/>
                    <a:pt x="3699" y="13212"/>
                    <a:pt x="3044" y="13897"/>
                  </a:cubicBezTo>
                  <a:lnTo>
                    <a:pt x="10389" y="13897"/>
                  </a:lnTo>
                  <a:lnTo>
                    <a:pt x="10389" y="15810"/>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94" name="Google Shape;894;g1959ef893c8_0_1487"/>
            <p:cNvSpPr/>
            <p:nvPr/>
          </p:nvSpPr>
          <p:spPr>
            <a:xfrm>
              <a:off x="5500521" y="3803762"/>
              <a:ext cx="1397" cy="6676"/>
            </a:xfrm>
            <a:custGeom>
              <a:avLst/>
              <a:gdLst/>
              <a:ahLst/>
              <a:cxnLst/>
              <a:rect l="l" t="t" r="r" b="b"/>
              <a:pathLst>
                <a:path w="2235" h="10681" extrusionOk="0">
                  <a:moveTo>
                    <a:pt x="0" y="0"/>
                  </a:moveTo>
                  <a:lnTo>
                    <a:pt x="2235" y="0"/>
                  </a:lnTo>
                  <a:lnTo>
                    <a:pt x="2235" y="2551"/>
                  </a:lnTo>
                  <a:lnTo>
                    <a:pt x="0" y="2551"/>
                  </a:lnTo>
                  <a:close/>
                  <a:moveTo>
                    <a:pt x="0" y="7971"/>
                  </a:moveTo>
                  <a:lnTo>
                    <a:pt x="2235" y="7971"/>
                  </a:lnTo>
                  <a:lnTo>
                    <a:pt x="2235" y="10681"/>
                  </a:lnTo>
                  <a:lnTo>
                    <a:pt x="0" y="10681"/>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95" name="Google Shape;895;g1959ef893c8_0_1487"/>
            <p:cNvSpPr/>
            <p:nvPr/>
          </p:nvSpPr>
          <p:spPr>
            <a:xfrm>
              <a:off x="5503214" y="3800774"/>
              <a:ext cx="7398" cy="10070"/>
            </a:xfrm>
            <a:custGeom>
              <a:avLst/>
              <a:gdLst/>
              <a:ahLst/>
              <a:cxnLst/>
              <a:rect l="l" t="t" r="r" b="b"/>
              <a:pathLst>
                <a:path w="11837" h="16112" extrusionOk="0">
                  <a:moveTo>
                    <a:pt x="2076" y="0"/>
                  </a:moveTo>
                  <a:lnTo>
                    <a:pt x="10219" y="0"/>
                  </a:lnTo>
                  <a:lnTo>
                    <a:pt x="10219" y="2232"/>
                  </a:lnTo>
                  <a:lnTo>
                    <a:pt x="3992" y="2232"/>
                  </a:lnTo>
                  <a:lnTo>
                    <a:pt x="3992" y="6536"/>
                  </a:lnTo>
                  <a:cubicBezTo>
                    <a:pt x="4870" y="5899"/>
                    <a:pt x="5940" y="5564"/>
                    <a:pt x="7025" y="5580"/>
                  </a:cubicBezTo>
                  <a:cubicBezTo>
                    <a:pt x="9580" y="5484"/>
                    <a:pt x="11736" y="7461"/>
                    <a:pt x="11831" y="10012"/>
                  </a:cubicBezTo>
                  <a:cubicBezTo>
                    <a:pt x="11847" y="10235"/>
                    <a:pt x="11831" y="10458"/>
                    <a:pt x="11815" y="10681"/>
                  </a:cubicBezTo>
                  <a:cubicBezTo>
                    <a:pt x="11911" y="13583"/>
                    <a:pt x="9628" y="16006"/>
                    <a:pt x="6706" y="16102"/>
                  </a:cubicBezTo>
                  <a:cubicBezTo>
                    <a:pt x="6610" y="16102"/>
                    <a:pt x="6499" y="16102"/>
                    <a:pt x="6386" y="16102"/>
                  </a:cubicBezTo>
                  <a:cubicBezTo>
                    <a:pt x="3656" y="16277"/>
                    <a:pt x="1293" y="14221"/>
                    <a:pt x="1118" y="11494"/>
                  </a:cubicBezTo>
                  <a:cubicBezTo>
                    <a:pt x="1118" y="11494"/>
                    <a:pt x="1118" y="11478"/>
                    <a:pt x="1118" y="11478"/>
                  </a:cubicBezTo>
                  <a:lnTo>
                    <a:pt x="2076" y="11478"/>
                  </a:lnTo>
                  <a:cubicBezTo>
                    <a:pt x="2076" y="12977"/>
                    <a:pt x="3289" y="14189"/>
                    <a:pt x="4790" y="14189"/>
                  </a:cubicBezTo>
                  <a:cubicBezTo>
                    <a:pt x="4838" y="14189"/>
                    <a:pt x="4902" y="14189"/>
                    <a:pt x="4950" y="14189"/>
                  </a:cubicBezTo>
                  <a:cubicBezTo>
                    <a:pt x="6802" y="14189"/>
                    <a:pt x="8303" y="12690"/>
                    <a:pt x="8303" y="10841"/>
                  </a:cubicBezTo>
                  <a:cubicBezTo>
                    <a:pt x="8303" y="8991"/>
                    <a:pt x="6802" y="7493"/>
                    <a:pt x="4950" y="7493"/>
                  </a:cubicBezTo>
                  <a:cubicBezTo>
                    <a:pt x="3800" y="7397"/>
                    <a:pt x="2715" y="8035"/>
                    <a:pt x="2236" y="9087"/>
                  </a:cubicBezTo>
                  <a:lnTo>
                    <a:pt x="0" y="9087"/>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96" name="Google Shape;896;g1959ef893c8_0_1487"/>
            <p:cNvSpPr/>
            <p:nvPr/>
          </p:nvSpPr>
          <p:spPr>
            <a:xfrm>
              <a:off x="5510994" y="3801065"/>
              <a:ext cx="6887" cy="10078"/>
            </a:xfrm>
            <a:custGeom>
              <a:avLst/>
              <a:gdLst/>
              <a:ahLst/>
              <a:cxnLst/>
              <a:rect l="l" t="t" r="r" b="b"/>
              <a:pathLst>
                <a:path w="11019" h="16124" extrusionOk="0">
                  <a:moveTo>
                    <a:pt x="8782" y="3518"/>
                  </a:moveTo>
                  <a:cubicBezTo>
                    <a:pt x="8398" y="2163"/>
                    <a:pt x="6994" y="1366"/>
                    <a:pt x="5636" y="1749"/>
                  </a:cubicBezTo>
                  <a:cubicBezTo>
                    <a:pt x="5620" y="1749"/>
                    <a:pt x="5604" y="1765"/>
                    <a:pt x="5588" y="1765"/>
                  </a:cubicBezTo>
                  <a:cubicBezTo>
                    <a:pt x="3672" y="1765"/>
                    <a:pt x="2555" y="3518"/>
                    <a:pt x="2236" y="5910"/>
                  </a:cubicBezTo>
                  <a:cubicBezTo>
                    <a:pt x="1916" y="8301"/>
                    <a:pt x="2236" y="7026"/>
                    <a:pt x="2236" y="7663"/>
                  </a:cubicBezTo>
                  <a:cubicBezTo>
                    <a:pt x="3960" y="5543"/>
                    <a:pt x="7089" y="5240"/>
                    <a:pt x="9197" y="6962"/>
                  </a:cubicBezTo>
                  <a:cubicBezTo>
                    <a:pt x="10362" y="7919"/>
                    <a:pt x="11033" y="9353"/>
                    <a:pt x="11017" y="10852"/>
                  </a:cubicBezTo>
                  <a:cubicBezTo>
                    <a:pt x="11113" y="13674"/>
                    <a:pt x="8893" y="16033"/>
                    <a:pt x="6083" y="16113"/>
                  </a:cubicBezTo>
                  <a:cubicBezTo>
                    <a:pt x="5924" y="16129"/>
                    <a:pt x="5748" y="16129"/>
                    <a:pt x="5588" y="16113"/>
                  </a:cubicBezTo>
                  <a:cubicBezTo>
                    <a:pt x="1916" y="16113"/>
                    <a:pt x="0" y="13562"/>
                    <a:pt x="0" y="8620"/>
                  </a:cubicBezTo>
                  <a:cubicBezTo>
                    <a:pt x="0" y="3678"/>
                    <a:pt x="1916" y="11"/>
                    <a:pt x="5907" y="11"/>
                  </a:cubicBezTo>
                  <a:cubicBezTo>
                    <a:pt x="8462" y="-164"/>
                    <a:pt x="10666" y="1749"/>
                    <a:pt x="10857" y="4300"/>
                  </a:cubicBezTo>
                  <a:cubicBezTo>
                    <a:pt x="10857" y="4300"/>
                    <a:pt x="10857" y="4316"/>
                    <a:pt x="10857" y="4316"/>
                  </a:cubicBezTo>
                  <a:close/>
                  <a:moveTo>
                    <a:pt x="2874" y="10055"/>
                  </a:moveTo>
                  <a:cubicBezTo>
                    <a:pt x="2602" y="11617"/>
                    <a:pt x="3656" y="13100"/>
                    <a:pt x="5221" y="13371"/>
                  </a:cubicBezTo>
                  <a:cubicBezTo>
                    <a:pt x="5445" y="13403"/>
                    <a:pt x="5684" y="13419"/>
                    <a:pt x="5907" y="13403"/>
                  </a:cubicBezTo>
                  <a:cubicBezTo>
                    <a:pt x="7488" y="13498"/>
                    <a:pt x="8861" y="12303"/>
                    <a:pt x="8957" y="10724"/>
                  </a:cubicBezTo>
                  <a:cubicBezTo>
                    <a:pt x="8957" y="10549"/>
                    <a:pt x="8957" y="10374"/>
                    <a:pt x="8941" y="10214"/>
                  </a:cubicBezTo>
                  <a:cubicBezTo>
                    <a:pt x="8941" y="8142"/>
                    <a:pt x="7824" y="6707"/>
                    <a:pt x="5907" y="6707"/>
                  </a:cubicBezTo>
                  <a:cubicBezTo>
                    <a:pt x="4231" y="6691"/>
                    <a:pt x="2874" y="8046"/>
                    <a:pt x="2858" y="9720"/>
                  </a:cubicBezTo>
                  <a:cubicBezTo>
                    <a:pt x="2858" y="9832"/>
                    <a:pt x="2858" y="9943"/>
                    <a:pt x="2874" y="10055"/>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97" name="Google Shape;897;g1959ef893c8_0_1487"/>
            <p:cNvSpPr/>
            <p:nvPr/>
          </p:nvSpPr>
          <p:spPr>
            <a:xfrm>
              <a:off x="5519572" y="3803762"/>
              <a:ext cx="1496" cy="6676"/>
            </a:xfrm>
            <a:custGeom>
              <a:avLst/>
              <a:gdLst/>
              <a:ahLst/>
              <a:cxnLst/>
              <a:rect l="l" t="t" r="r" b="b"/>
              <a:pathLst>
                <a:path w="2394" h="10681" extrusionOk="0">
                  <a:moveTo>
                    <a:pt x="0" y="0"/>
                  </a:moveTo>
                  <a:lnTo>
                    <a:pt x="2395" y="0"/>
                  </a:lnTo>
                  <a:lnTo>
                    <a:pt x="2395" y="2551"/>
                  </a:lnTo>
                  <a:lnTo>
                    <a:pt x="0" y="2551"/>
                  </a:lnTo>
                  <a:close/>
                  <a:moveTo>
                    <a:pt x="0" y="7971"/>
                  </a:moveTo>
                  <a:lnTo>
                    <a:pt x="2395" y="7971"/>
                  </a:lnTo>
                  <a:lnTo>
                    <a:pt x="2395" y="10681"/>
                  </a:lnTo>
                  <a:lnTo>
                    <a:pt x="0" y="10681"/>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98" name="Google Shape;898;g1959ef893c8_0_1487"/>
            <p:cNvSpPr/>
            <p:nvPr/>
          </p:nvSpPr>
          <p:spPr>
            <a:xfrm>
              <a:off x="5522764" y="3800774"/>
              <a:ext cx="6693" cy="10079"/>
            </a:xfrm>
            <a:custGeom>
              <a:avLst/>
              <a:gdLst/>
              <a:ahLst/>
              <a:cxnLst/>
              <a:rect l="l" t="t" r="r" b="b"/>
              <a:pathLst>
                <a:path w="10709" h="16127" extrusionOk="0">
                  <a:moveTo>
                    <a:pt x="958" y="0"/>
                  </a:moveTo>
                  <a:lnTo>
                    <a:pt x="9101" y="0"/>
                  </a:lnTo>
                  <a:lnTo>
                    <a:pt x="9101" y="2232"/>
                  </a:lnTo>
                  <a:lnTo>
                    <a:pt x="2715" y="2232"/>
                  </a:lnTo>
                  <a:lnTo>
                    <a:pt x="2715" y="6536"/>
                  </a:lnTo>
                  <a:cubicBezTo>
                    <a:pt x="3609" y="5946"/>
                    <a:pt x="4663" y="5612"/>
                    <a:pt x="5748" y="5580"/>
                  </a:cubicBezTo>
                  <a:cubicBezTo>
                    <a:pt x="8398" y="5484"/>
                    <a:pt x="10618" y="7557"/>
                    <a:pt x="10698" y="10187"/>
                  </a:cubicBezTo>
                  <a:cubicBezTo>
                    <a:pt x="10714" y="10347"/>
                    <a:pt x="10714" y="10522"/>
                    <a:pt x="10698" y="10681"/>
                  </a:cubicBezTo>
                  <a:cubicBezTo>
                    <a:pt x="10794" y="13583"/>
                    <a:pt x="8494" y="16006"/>
                    <a:pt x="5588" y="16102"/>
                  </a:cubicBezTo>
                  <a:cubicBezTo>
                    <a:pt x="5493" y="16102"/>
                    <a:pt x="5381" y="16102"/>
                    <a:pt x="5269" y="16102"/>
                  </a:cubicBezTo>
                  <a:cubicBezTo>
                    <a:pt x="2635" y="16373"/>
                    <a:pt x="287" y="14444"/>
                    <a:pt x="16" y="11829"/>
                  </a:cubicBezTo>
                  <a:cubicBezTo>
                    <a:pt x="16" y="11702"/>
                    <a:pt x="0" y="11590"/>
                    <a:pt x="0" y="11478"/>
                  </a:cubicBezTo>
                  <a:lnTo>
                    <a:pt x="2715" y="11478"/>
                  </a:lnTo>
                  <a:cubicBezTo>
                    <a:pt x="2715" y="12977"/>
                    <a:pt x="3928" y="14189"/>
                    <a:pt x="5429" y="14189"/>
                  </a:cubicBezTo>
                  <a:cubicBezTo>
                    <a:pt x="5477" y="14189"/>
                    <a:pt x="5541" y="14189"/>
                    <a:pt x="5588" y="14189"/>
                  </a:cubicBezTo>
                  <a:cubicBezTo>
                    <a:pt x="7440" y="14189"/>
                    <a:pt x="8942" y="12690"/>
                    <a:pt x="8942" y="10841"/>
                  </a:cubicBezTo>
                  <a:cubicBezTo>
                    <a:pt x="8942" y="8991"/>
                    <a:pt x="7440" y="7493"/>
                    <a:pt x="5588" y="7493"/>
                  </a:cubicBezTo>
                  <a:cubicBezTo>
                    <a:pt x="4487" y="7413"/>
                    <a:pt x="3449" y="8051"/>
                    <a:pt x="3034" y="9087"/>
                  </a:cubicBezTo>
                  <a:lnTo>
                    <a:pt x="799" y="9087"/>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899" name="Google Shape;899;g1959ef893c8_0_1487"/>
            <p:cNvSpPr/>
            <p:nvPr/>
          </p:nvSpPr>
          <p:spPr>
            <a:xfrm>
              <a:off x="5530341" y="3800574"/>
              <a:ext cx="6789" cy="10063"/>
            </a:xfrm>
            <a:custGeom>
              <a:avLst/>
              <a:gdLst/>
              <a:ahLst/>
              <a:cxnLst/>
              <a:rect l="l" t="t" r="r" b="b"/>
              <a:pathLst>
                <a:path w="10862" h="16101" extrusionOk="0">
                  <a:moveTo>
                    <a:pt x="2879" y="7334"/>
                  </a:moveTo>
                  <a:cubicBezTo>
                    <a:pt x="1442" y="6776"/>
                    <a:pt x="532" y="5357"/>
                    <a:pt x="644" y="3826"/>
                  </a:cubicBezTo>
                  <a:cubicBezTo>
                    <a:pt x="644" y="1754"/>
                    <a:pt x="2241" y="0"/>
                    <a:pt x="5434" y="0"/>
                  </a:cubicBezTo>
                  <a:cubicBezTo>
                    <a:pt x="8627" y="0"/>
                    <a:pt x="10064" y="1754"/>
                    <a:pt x="10064" y="3826"/>
                  </a:cubicBezTo>
                  <a:cubicBezTo>
                    <a:pt x="10176" y="5357"/>
                    <a:pt x="9266" y="6776"/>
                    <a:pt x="7829" y="7334"/>
                  </a:cubicBezTo>
                  <a:lnTo>
                    <a:pt x="7829" y="7334"/>
                  </a:lnTo>
                  <a:cubicBezTo>
                    <a:pt x="9649" y="7892"/>
                    <a:pt x="10879" y="9581"/>
                    <a:pt x="10862" y="11478"/>
                  </a:cubicBezTo>
                  <a:cubicBezTo>
                    <a:pt x="10862" y="14189"/>
                    <a:pt x="8787" y="16102"/>
                    <a:pt x="5434" y="16102"/>
                  </a:cubicBezTo>
                  <a:cubicBezTo>
                    <a:pt x="2081" y="16102"/>
                    <a:pt x="5" y="14189"/>
                    <a:pt x="5" y="11478"/>
                  </a:cubicBezTo>
                  <a:cubicBezTo>
                    <a:pt x="-90" y="9613"/>
                    <a:pt x="1091" y="7907"/>
                    <a:pt x="2879" y="7334"/>
                  </a:cubicBezTo>
                  <a:close/>
                  <a:moveTo>
                    <a:pt x="2879" y="11319"/>
                  </a:moveTo>
                  <a:cubicBezTo>
                    <a:pt x="2864" y="12897"/>
                    <a:pt x="4141" y="14189"/>
                    <a:pt x="5737" y="14205"/>
                  </a:cubicBezTo>
                  <a:cubicBezTo>
                    <a:pt x="5849" y="14205"/>
                    <a:pt x="5961" y="14205"/>
                    <a:pt x="6073" y="14189"/>
                  </a:cubicBezTo>
                  <a:cubicBezTo>
                    <a:pt x="7653" y="14284"/>
                    <a:pt x="9010" y="13073"/>
                    <a:pt x="9106" y="11478"/>
                  </a:cubicBezTo>
                  <a:cubicBezTo>
                    <a:pt x="9106" y="11431"/>
                    <a:pt x="9106" y="11367"/>
                    <a:pt x="9106" y="11319"/>
                  </a:cubicBezTo>
                  <a:cubicBezTo>
                    <a:pt x="9202" y="9820"/>
                    <a:pt x="8068" y="8529"/>
                    <a:pt x="6584" y="8434"/>
                  </a:cubicBezTo>
                  <a:cubicBezTo>
                    <a:pt x="6408" y="8418"/>
                    <a:pt x="6233" y="8434"/>
                    <a:pt x="6073" y="8449"/>
                  </a:cubicBezTo>
                  <a:cubicBezTo>
                    <a:pt x="3358" y="8449"/>
                    <a:pt x="2241" y="9565"/>
                    <a:pt x="2241" y="11319"/>
                  </a:cubicBezTo>
                  <a:close/>
                  <a:moveTo>
                    <a:pt x="2879" y="4304"/>
                  </a:moveTo>
                  <a:cubicBezTo>
                    <a:pt x="2864" y="5532"/>
                    <a:pt x="3853" y="6552"/>
                    <a:pt x="5099" y="6552"/>
                  </a:cubicBezTo>
                  <a:cubicBezTo>
                    <a:pt x="5210" y="6568"/>
                    <a:pt x="5322" y="6552"/>
                    <a:pt x="5434" y="6536"/>
                  </a:cubicBezTo>
                  <a:cubicBezTo>
                    <a:pt x="6759" y="6632"/>
                    <a:pt x="7893" y="5628"/>
                    <a:pt x="7989" y="4304"/>
                  </a:cubicBezTo>
                  <a:cubicBezTo>
                    <a:pt x="7989" y="4257"/>
                    <a:pt x="7989" y="4193"/>
                    <a:pt x="7989" y="4145"/>
                  </a:cubicBezTo>
                  <a:cubicBezTo>
                    <a:pt x="7909" y="2822"/>
                    <a:pt x="6759" y="1833"/>
                    <a:pt x="5450" y="1913"/>
                  </a:cubicBezTo>
                  <a:cubicBezTo>
                    <a:pt x="5434" y="1913"/>
                    <a:pt x="5434" y="1913"/>
                    <a:pt x="5434" y="1913"/>
                  </a:cubicBezTo>
                  <a:cubicBezTo>
                    <a:pt x="4221" y="1738"/>
                    <a:pt x="3071" y="2583"/>
                    <a:pt x="2895" y="3794"/>
                  </a:cubicBezTo>
                  <a:cubicBezTo>
                    <a:pt x="2864" y="3970"/>
                    <a:pt x="2864" y="4129"/>
                    <a:pt x="2879" y="4304"/>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00" name="Google Shape;900;g1959ef893c8_0_1487"/>
            <p:cNvSpPr/>
            <p:nvPr/>
          </p:nvSpPr>
          <p:spPr>
            <a:xfrm>
              <a:off x="5540419" y="3800774"/>
              <a:ext cx="9579" cy="9964"/>
            </a:xfrm>
            <a:custGeom>
              <a:avLst/>
              <a:gdLst/>
              <a:ahLst/>
              <a:cxnLst/>
              <a:rect l="l" t="t" r="r" b="b"/>
              <a:pathLst>
                <a:path w="15327" h="15942" extrusionOk="0">
                  <a:moveTo>
                    <a:pt x="6386" y="0"/>
                  </a:moveTo>
                  <a:lnTo>
                    <a:pt x="9101" y="0"/>
                  </a:lnTo>
                  <a:lnTo>
                    <a:pt x="15328" y="15942"/>
                  </a:lnTo>
                  <a:lnTo>
                    <a:pt x="12773" y="15942"/>
                  </a:lnTo>
                  <a:lnTo>
                    <a:pt x="11017" y="11160"/>
                  </a:lnTo>
                  <a:lnTo>
                    <a:pt x="4151" y="11160"/>
                  </a:lnTo>
                  <a:lnTo>
                    <a:pt x="2395" y="15942"/>
                  </a:lnTo>
                  <a:lnTo>
                    <a:pt x="0" y="15942"/>
                  </a:lnTo>
                  <a:cubicBezTo>
                    <a:pt x="2395" y="10203"/>
                    <a:pt x="4630" y="5101"/>
                    <a:pt x="6386" y="0"/>
                  </a:cubicBezTo>
                  <a:close/>
                  <a:moveTo>
                    <a:pt x="4950" y="8928"/>
                  </a:moveTo>
                  <a:lnTo>
                    <a:pt x="10218" y="8928"/>
                  </a:lnTo>
                  <a:lnTo>
                    <a:pt x="8622" y="4464"/>
                  </a:lnTo>
                  <a:cubicBezTo>
                    <a:pt x="8239" y="3683"/>
                    <a:pt x="7919" y="2886"/>
                    <a:pt x="7664" y="2073"/>
                  </a:cubicBezTo>
                  <a:lnTo>
                    <a:pt x="7664" y="2073"/>
                  </a:lnTo>
                  <a:cubicBezTo>
                    <a:pt x="6386" y="4304"/>
                    <a:pt x="6386" y="6536"/>
                    <a:pt x="5269" y="8928"/>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01" name="Google Shape;901;g1959ef893c8_0_1487"/>
            <p:cNvSpPr/>
            <p:nvPr/>
          </p:nvSpPr>
          <p:spPr>
            <a:xfrm>
              <a:off x="5551191" y="3800774"/>
              <a:ext cx="9779" cy="9964"/>
            </a:xfrm>
            <a:custGeom>
              <a:avLst/>
              <a:gdLst/>
              <a:ahLst/>
              <a:cxnLst/>
              <a:rect l="l" t="t" r="r" b="b"/>
              <a:pathLst>
                <a:path w="15647" h="15942" extrusionOk="0">
                  <a:moveTo>
                    <a:pt x="160" y="0"/>
                  </a:moveTo>
                  <a:lnTo>
                    <a:pt x="3832" y="0"/>
                  </a:lnTo>
                  <a:lnTo>
                    <a:pt x="6706" y="8449"/>
                  </a:lnTo>
                  <a:cubicBezTo>
                    <a:pt x="6706" y="9565"/>
                    <a:pt x="6706" y="11319"/>
                    <a:pt x="7983" y="12594"/>
                  </a:cubicBezTo>
                  <a:lnTo>
                    <a:pt x="7983" y="12594"/>
                  </a:lnTo>
                  <a:lnTo>
                    <a:pt x="9420" y="8290"/>
                  </a:lnTo>
                  <a:lnTo>
                    <a:pt x="12135" y="0"/>
                  </a:lnTo>
                  <a:lnTo>
                    <a:pt x="15647" y="0"/>
                  </a:lnTo>
                  <a:lnTo>
                    <a:pt x="15647" y="15942"/>
                  </a:lnTo>
                  <a:lnTo>
                    <a:pt x="13412" y="15942"/>
                  </a:lnTo>
                  <a:lnTo>
                    <a:pt x="13412" y="7971"/>
                  </a:lnTo>
                  <a:cubicBezTo>
                    <a:pt x="13412" y="6217"/>
                    <a:pt x="13412" y="3826"/>
                    <a:pt x="13412" y="2551"/>
                  </a:cubicBezTo>
                  <a:lnTo>
                    <a:pt x="13412" y="2551"/>
                  </a:lnTo>
                  <a:cubicBezTo>
                    <a:pt x="13412" y="2551"/>
                    <a:pt x="12454" y="5580"/>
                    <a:pt x="11656" y="7812"/>
                  </a:cubicBezTo>
                  <a:lnTo>
                    <a:pt x="8941" y="15942"/>
                  </a:lnTo>
                  <a:lnTo>
                    <a:pt x="6546" y="15942"/>
                  </a:lnTo>
                  <a:lnTo>
                    <a:pt x="3193" y="6217"/>
                  </a:lnTo>
                  <a:cubicBezTo>
                    <a:pt x="3193" y="4623"/>
                    <a:pt x="3193" y="3507"/>
                    <a:pt x="2236" y="2551"/>
                  </a:cubicBezTo>
                  <a:lnTo>
                    <a:pt x="2236" y="2551"/>
                  </a:lnTo>
                  <a:lnTo>
                    <a:pt x="2236" y="15942"/>
                  </a:lnTo>
                  <a:lnTo>
                    <a:pt x="0" y="15942"/>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02" name="Google Shape;902;g1959ef893c8_0_1487"/>
            <p:cNvSpPr/>
            <p:nvPr/>
          </p:nvSpPr>
          <p:spPr>
            <a:xfrm>
              <a:off x="5576127" y="3801471"/>
              <a:ext cx="3593" cy="9167"/>
            </a:xfrm>
            <a:custGeom>
              <a:avLst/>
              <a:gdLst/>
              <a:ahLst/>
              <a:cxnLst/>
              <a:rect l="l" t="t" r="r" b="b"/>
              <a:pathLst>
                <a:path w="5748" h="14667" extrusionOk="0">
                  <a:moveTo>
                    <a:pt x="3513" y="3029"/>
                  </a:moveTo>
                  <a:lnTo>
                    <a:pt x="5748" y="3029"/>
                  </a:lnTo>
                  <a:lnTo>
                    <a:pt x="5748" y="4623"/>
                  </a:lnTo>
                  <a:lnTo>
                    <a:pt x="3513" y="4623"/>
                  </a:lnTo>
                  <a:lnTo>
                    <a:pt x="3513" y="11478"/>
                  </a:lnTo>
                  <a:cubicBezTo>
                    <a:pt x="3417" y="12180"/>
                    <a:pt x="3912" y="12818"/>
                    <a:pt x="4614" y="12913"/>
                  </a:cubicBezTo>
                  <a:cubicBezTo>
                    <a:pt x="4726" y="12929"/>
                    <a:pt x="4838" y="12929"/>
                    <a:pt x="4950" y="12913"/>
                  </a:cubicBezTo>
                  <a:cubicBezTo>
                    <a:pt x="4950" y="12913"/>
                    <a:pt x="4950" y="12913"/>
                    <a:pt x="4950" y="12913"/>
                  </a:cubicBezTo>
                  <a:lnTo>
                    <a:pt x="4950" y="14667"/>
                  </a:lnTo>
                  <a:lnTo>
                    <a:pt x="4950" y="14667"/>
                  </a:lnTo>
                  <a:cubicBezTo>
                    <a:pt x="3034" y="14667"/>
                    <a:pt x="1757" y="14667"/>
                    <a:pt x="1757" y="11797"/>
                  </a:cubicBezTo>
                  <a:lnTo>
                    <a:pt x="1757" y="4783"/>
                  </a:lnTo>
                  <a:lnTo>
                    <a:pt x="0" y="4783"/>
                  </a:lnTo>
                  <a:lnTo>
                    <a:pt x="0" y="3189"/>
                  </a:lnTo>
                  <a:lnTo>
                    <a:pt x="1757" y="3189"/>
                  </a:lnTo>
                  <a:lnTo>
                    <a:pt x="1757" y="0"/>
                  </a:lnTo>
                  <a:lnTo>
                    <a:pt x="3832" y="0"/>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03" name="Google Shape;903;g1959ef893c8_0_1487"/>
            <p:cNvSpPr/>
            <p:nvPr/>
          </p:nvSpPr>
          <p:spPr>
            <a:xfrm>
              <a:off x="5581015" y="3803061"/>
              <a:ext cx="10677" cy="7376"/>
            </a:xfrm>
            <a:custGeom>
              <a:avLst/>
              <a:gdLst/>
              <a:ahLst/>
              <a:cxnLst/>
              <a:rect l="l" t="t" r="r" b="b"/>
              <a:pathLst>
                <a:path w="17083" h="11802" extrusionOk="0">
                  <a:moveTo>
                    <a:pt x="2075" y="1918"/>
                  </a:moveTo>
                  <a:cubicBezTo>
                    <a:pt x="2874" y="675"/>
                    <a:pt x="4263" y="-59"/>
                    <a:pt x="5748" y="5"/>
                  </a:cubicBezTo>
                  <a:cubicBezTo>
                    <a:pt x="7232" y="-75"/>
                    <a:pt x="8606" y="834"/>
                    <a:pt x="9100" y="2237"/>
                  </a:cubicBezTo>
                  <a:cubicBezTo>
                    <a:pt x="9915" y="818"/>
                    <a:pt x="11448" y="-43"/>
                    <a:pt x="13092" y="5"/>
                  </a:cubicBezTo>
                  <a:cubicBezTo>
                    <a:pt x="15807" y="5"/>
                    <a:pt x="17084" y="1918"/>
                    <a:pt x="17084" y="4788"/>
                  </a:cubicBezTo>
                  <a:lnTo>
                    <a:pt x="17084" y="11802"/>
                  </a:lnTo>
                  <a:lnTo>
                    <a:pt x="14849" y="11802"/>
                  </a:lnTo>
                  <a:lnTo>
                    <a:pt x="14849" y="5585"/>
                  </a:lnTo>
                  <a:cubicBezTo>
                    <a:pt x="14849" y="3353"/>
                    <a:pt x="14849" y="1918"/>
                    <a:pt x="12294" y="1918"/>
                  </a:cubicBezTo>
                  <a:cubicBezTo>
                    <a:pt x="9739" y="1918"/>
                    <a:pt x="9579" y="3512"/>
                    <a:pt x="9579" y="5266"/>
                  </a:cubicBezTo>
                  <a:lnTo>
                    <a:pt x="9579" y="11802"/>
                  </a:lnTo>
                  <a:lnTo>
                    <a:pt x="7344" y="11802"/>
                  </a:lnTo>
                  <a:lnTo>
                    <a:pt x="7344" y="5585"/>
                  </a:lnTo>
                  <a:cubicBezTo>
                    <a:pt x="7344" y="3353"/>
                    <a:pt x="7344" y="1918"/>
                    <a:pt x="4950" y="1918"/>
                  </a:cubicBezTo>
                  <a:cubicBezTo>
                    <a:pt x="2554" y="1918"/>
                    <a:pt x="2235" y="3512"/>
                    <a:pt x="2235" y="5266"/>
                  </a:cubicBezTo>
                  <a:lnTo>
                    <a:pt x="2235" y="11802"/>
                  </a:lnTo>
                  <a:lnTo>
                    <a:pt x="0" y="11802"/>
                  </a:lnTo>
                  <a:lnTo>
                    <a:pt x="0" y="483"/>
                  </a:lnTo>
                  <a:lnTo>
                    <a:pt x="2075" y="483"/>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04" name="Google Shape;904;g1959ef893c8_0_1487"/>
            <p:cNvSpPr/>
            <p:nvPr/>
          </p:nvSpPr>
          <p:spPr>
            <a:xfrm>
              <a:off x="5593583" y="3803064"/>
              <a:ext cx="7005" cy="9764"/>
            </a:xfrm>
            <a:custGeom>
              <a:avLst/>
              <a:gdLst/>
              <a:ahLst/>
              <a:cxnLst/>
              <a:rect l="l" t="t" r="r" b="b"/>
              <a:pathLst>
                <a:path w="11208" h="15623" extrusionOk="0">
                  <a:moveTo>
                    <a:pt x="2076" y="1913"/>
                  </a:moveTo>
                  <a:cubicBezTo>
                    <a:pt x="2906" y="717"/>
                    <a:pt x="4279" y="0"/>
                    <a:pt x="5748" y="0"/>
                  </a:cubicBezTo>
                  <a:cubicBezTo>
                    <a:pt x="8750" y="-16"/>
                    <a:pt x="11193" y="2392"/>
                    <a:pt x="11208" y="5389"/>
                  </a:cubicBezTo>
                  <a:cubicBezTo>
                    <a:pt x="11208" y="5612"/>
                    <a:pt x="11208" y="5835"/>
                    <a:pt x="11177" y="6058"/>
                  </a:cubicBezTo>
                  <a:cubicBezTo>
                    <a:pt x="11448" y="9039"/>
                    <a:pt x="9229" y="11670"/>
                    <a:pt x="6243" y="11941"/>
                  </a:cubicBezTo>
                  <a:cubicBezTo>
                    <a:pt x="6131" y="11941"/>
                    <a:pt x="6020" y="11957"/>
                    <a:pt x="5907" y="11957"/>
                  </a:cubicBezTo>
                  <a:cubicBezTo>
                    <a:pt x="4439" y="12148"/>
                    <a:pt x="2970" y="11542"/>
                    <a:pt x="2076" y="10363"/>
                  </a:cubicBezTo>
                  <a:lnTo>
                    <a:pt x="2076" y="15624"/>
                  </a:lnTo>
                  <a:lnTo>
                    <a:pt x="0" y="15624"/>
                  </a:lnTo>
                  <a:lnTo>
                    <a:pt x="0" y="478"/>
                  </a:lnTo>
                  <a:lnTo>
                    <a:pt x="2076" y="478"/>
                  </a:lnTo>
                  <a:close/>
                  <a:moveTo>
                    <a:pt x="2076" y="6058"/>
                  </a:moveTo>
                  <a:cubicBezTo>
                    <a:pt x="2076" y="8609"/>
                    <a:pt x="3353" y="10203"/>
                    <a:pt x="5429" y="10203"/>
                  </a:cubicBezTo>
                  <a:cubicBezTo>
                    <a:pt x="7504" y="10203"/>
                    <a:pt x="8782" y="8609"/>
                    <a:pt x="8782" y="6058"/>
                  </a:cubicBezTo>
                  <a:cubicBezTo>
                    <a:pt x="8782" y="3507"/>
                    <a:pt x="7504" y="1913"/>
                    <a:pt x="5429" y="1913"/>
                  </a:cubicBezTo>
                  <a:cubicBezTo>
                    <a:pt x="3353" y="1913"/>
                    <a:pt x="2076" y="3667"/>
                    <a:pt x="2076" y="6058"/>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05" name="Google Shape;905;g1959ef893c8_0_1487"/>
            <p:cNvSpPr/>
            <p:nvPr/>
          </p:nvSpPr>
          <p:spPr>
            <a:xfrm>
              <a:off x="5601363" y="3800660"/>
              <a:ext cx="3792" cy="10177"/>
            </a:xfrm>
            <a:custGeom>
              <a:avLst/>
              <a:gdLst/>
              <a:ahLst/>
              <a:cxnLst/>
              <a:rect l="l" t="t" r="r" b="b"/>
              <a:pathLst>
                <a:path w="6067" h="16283" extrusionOk="0">
                  <a:moveTo>
                    <a:pt x="1437" y="5921"/>
                  </a:moveTo>
                  <a:lnTo>
                    <a:pt x="0" y="5921"/>
                  </a:lnTo>
                  <a:lnTo>
                    <a:pt x="0" y="4326"/>
                  </a:lnTo>
                  <a:lnTo>
                    <a:pt x="1437" y="4326"/>
                  </a:lnTo>
                  <a:lnTo>
                    <a:pt x="1437" y="3530"/>
                  </a:lnTo>
                  <a:cubicBezTo>
                    <a:pt x="1166" y="1887"/>
                    <a:pt x="2283" y="325"/>
                    <a:pt x="3928" y="38"/>
                  </a:cubicBezTo>
                  <a:cubicBezTo>
                    <a:pt x="4215" y="-10"/>
                    <a:pt x="4503" y="-10"/>
                    <a:pt x="4790" y="22"/>
                  </a:cubicBezTo>
                  <a:lnTo>
                    <a:pt x="5588" y="22"/>
                  </a:lnTo>
                  <a:lnTo>
                    <a:pt x="5588" y="2413"/>
                  </a:lnTo>
                  <a:lnTo>
                    <a:pt x="5588" y="2413"/>
                  </a:lnTo>
                  <a:cubicBezTo>
                    <a:pt x="4630" y="2413"/>
                    <a:pt x="4151" y="2413"/>
                    <a:pt x="4151" y="3689"/>
                  </a:cubicBezTo>
                  <a:lnTo>
                    <a:pt x="4151" y="4964"/>
                  </a:lnTo>
                  <a:lnTo>
                    <a:pt x="6067" y="4964"/>
                  </a:lnTo>
                  <a:lnTo>
                    <a:pt x="6067" y="6558"/>
                  </a:lnTo>
                  <a:lnTo>
                    <a:pt x="4151" y="6558"/>
                  </a:lnTo>
                  <a:lnTo>
                    <a:pt x="4151" y="16283"/>
                  </a:lnTo>
                  <a:lnTo>
                    <a:pt x="1916" y="16283"/>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06" name="Google Shape;906;g1959ef893c8_0_1487"/>
            <p:cNvSpPr/>
            <p:nvPr/>
          </p:nvSpPr>
          <p:spPr>
            <a:xfrm>
              <a:off x="5605552" y="3803264"/>
              <a:ext cx="5788" cy="7107"/>
            </a:xfrm>
            <a:custGeom>
              <a:avLst/>
              <a:gdLst/>
              <a:ahLst/>
              <a:cxnLst/>
              <a:rect l="l" t="t" r="r" b="b"/>
              <a:pathLst>
                <a:path w="9260" h="11372" extrusionOk="0">
                  <a:moveTo>
                    <a:pt x="2076" y="7971"/>
                  </a:moveTo>
                  <a:cubicBezTo>
                    <a:pt x="2459" y="9215"/>
                    <a:pt x="3656" y="10012"/>
                    <a:pt x="4950" y="9884"/>
                  </a:cubicBezTo>
                  <a:cubicBezTo>
                    <a:pt x="6227" y="9884"/>
                    <a:pt x="7185" y="9884"/>
                    <a:pt x="7185" y="8290"/>
                  </a:cubicBezTo>
                  <a:cubicBezTo>
                    <a:pt x="7185" y="6696"/>
                    <a:pt x="6067" y="7015"/>
                    <a:pt x="4471" y="6536"/>
                  </a:cubicBezTo>
                  <a:lnTo>
                    <a:pt x="3672" y="6536"/>
                  </a:lnTo>
                  <a:cubicBezTo>
                    <a:pt x="1756" y="6536"/>
                    <a:pt x="319" y="5261"/>
                    <a:pt x="319" y="3348"/>
                  </a:cubicBezTo>
                  <a:cubicBezTo>
                    <a:pt x="319" y="1435"/>
                    <a:pt x="2076" y="0"/>
                    <a:pt x="4630" y="0"/>
                  </a:cubicBezTo>
                  <a:cubicBezTo>
                    <a:pt x="7185" y="0"/>
                    <a:pt x="8781" y="1116"/>
                    <a:pt x="9101" y="3188"/>
                  </a:cubicBezTo>
                  <a:lnTo>
                    <a:pt x="7025" y="3188"/>
                  </a:lnTo>
                  <a:cubicBezTo>
                    <a:pt x="6674" y="2184"/>
                    <a:pt x="5700" y="1530"/>
                    <a:pt x="4630" y="1594"/>
                  </a:cubicBezTo>
                  <a:cubicBezTo>
                    <a:pt x="3193" y="1594"/>
                    <a:pt x="2555" y="1594"/>
                    <a:pt x="2555" y="3029"/>
                  </a:cubicBezTo>
                  <a:cubicBezTo>
                    <a:pt x="2555" y="4464"/>
                    <a:pt x="2555" y="4304"/>
                    <a:pt x="4630" y="4623"/>
                  </a:cubicBezTo>
                  <a:lnTo>
                    <a:pt x="5907" y="4623"/>
                  </a:lnTo>
                  <a:cubicBezTo>
                    <a:pt x="8143" y="4623"/>
                    <a:pt x="9260" y="5899"/>
                    <a:pt x="9260" y="7812"/>
                  </a:cubicBezTo>
                  <a:cubicBezTo>
                    <a:pt x="9260" y="9725"/>
                    <a:pt x="7504" y="11319"/>
                    <a:pt x="4790" y="11319"/>
                  </a:cubicBezTo>
                  <a:cubicBezTo>
                    <a:pt x="2523" y="11686"/>
                    <a:pt x="399" y="10139"/>
                    <a:pt x="32" y="7891"/>
                  </a:cubicBezTo>
                  <a:cubicBezTo>
                    <a:pt x="16" y="7812"/>
                    <a:pt x="0" y="7732"/>
                    <a:pt x="0" y="7652"/>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07" name="Google Shape;907;g1959ef893c8_0_1487"/>
            <p:cNvSpPr/>
            <p:nvPr/>
          </p:nvSpPr>
          <p:spPr>
            <a:xfrm>
              <a:off x="5626092" y="3800558"/>
              <a:ext cx="6893" cy="10087"/>
            </a:xfrm>
            <a:custGeom>
              <a:avLst/>
              <a:gdLst/>
              <a:ahLst/>
              <a:cxnLst/>
              <a:rect l="l" t="t" r="r" b="b"/>
              <a:pathLst>
                <a:path w="11029" h="16139" extrusionOk="0">
                  <a:moveTo>
                    <a:pt x="2726" y="11824"/>
                  </a:moveTo>
                  <a:cubicBezTo>
                    <a:pt x="2806" y="13163"/>
                    <a:pt x="3924" y="14215"/>
                    <a:pt x="5281" y="14215"/>
                  </a:cubicBezTo>
                  <a:cubicBezTo>
                    <a:pt x="7197" y="14215"/>
                    <a:pt x="8315" y="12461"/>
                    <a:pt x="8634" y="10070"/>
                  </a:cubicBezTo>
                  <a:cubicBezTo>
                    <a:pt x="8953" y="7679"/>
                    <a:pt x="8634" y="8954"/>
                    <a:pt x="8634" y="8316"/>
                  </a:cubicBezTo>
                  <a:lnTo>
                    <a:pt x="8634" y="8316"/>
                  </a:lnTo>
                  <a:cubicBezTo>
                    <a:pt x="7804" y="9608"/>
                    <a:pt x="6335" y="10357"/>
                    <a:pt x="4802" y="10229"/>
                  </a:cubicBezTo>
                  <a:cubicBezTo>
                    <a:pt x="2247" y="10325"/>
                    <a:pt x="92" y="8332"/>
                    <a:pt x="12" y="5782"/>
                  </a:cubicBezTo>
                  <a:cubicBezTo>
                    <a:pt x="-4" y="5622"/>
                    <a:pt x="-4" y="5447"/>
                    <a:pt x="12" y="5287"/>
                  </a:cubicBezTo>
                  <a:cubicBezTo>
                    <a:pt x="-179" y="2561"/>
                    <a:pt x="1880" y="202"/>
                    <a:pt x="4611" y="11"/>
                  </a:cubicBezTo>
                  <a:cubicBezTo>
                    <a:pt x="4882" y="-5"/>
                    <a:pt x="5169" y="-5"/>
                    <a:pt x="5441" y="26"/>
                  </a:cubicBezTo>
                  <a:cubicBezTo>
                    <a:pt x="9113" y="26"/>
                    <a:pt x="11029" y="2577"/>
                    <a:pt x="11029" y="7360"/>
                  </a:cubicBezTo>
                  <a:cubicBezTo>
                    <a:pt x="11029" y="12143"/>
                    <a:pt x="9113" y="16128"/>
                    <a:pt x="5122" y="16128"/>
                  </a:cubicBezTo>
                  <a:cubicBezTo>
                    <a:pt x="2567" y="16303"/>
                    <a:pt x="364" y="14390"/>
                    <a:pt x="172" y="11840"/>
                  </a:cubicBezTo>
                  <a:cubicBezTo>
                    <a:pt x="172" y="11840"/>
                    <a:pt x="172" y="11824"/>
                    <a:pt x="172" y="11824"/>
                  </a:cubicBezTo>
                  <a:close/>
                  <a:moveTo>
                    <a:pt x="2726" y="5128"/>
                  </a:moveTo>
                  <a:cubicBezTo>
                    <a:pt x="2631" y="6802"/>
                    <a:pt x="3924" y="8221"/>
                    <a:pt x="5601" y="8316"/>
                  </a:cubicBezTo>
                  <a:cubicBezTo>
                    <a:pt x="5648" y="8316"/>
                    <a:pt x="5712" y="8316"/>
                    <a:pt x="5760" y="8316"/>
                  </a:cubicBezTo>
                  <a:cubicBezTo>
                    <a:pt x="7437" y="8412"/>
                    <a:pt x="8857" y="7121"/>
                    <a:pt x="8953" y="5463"/>
                  </a:cubicBezTo>
                  <a:cubicBezTo>
                    <a:pt x="8953" y="5351"/>
                    <a:pt x="8953" y="5240"/>
                    <a:pt x="8953" y="5128"/>
                  </a:cubicBezTo>
                  <a:cubicBezTo>
                    <a:pt x="9353" y="3406"/>
                    <a:pt x="8267" y="1700"/>
                    <a:pt x="6543" y="1318"/>
                  </a:cubicBezTo>
                  <a:cubicBezTo>
                    <a:pt x="4834" y="919"/>
                    <a:pt x="3126" y="1987"/>
                    <a:pt x="2726" y="3709"/>
                  </a:cubicBezTo>
                  <a:cubicBezTo>
                    <a:pt x="2615" y="4172"/>
                    <a:pt x="2615" y="4666"/>
                    <a:pt x="2726" y="5128"/>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08" name="Google Shape;908;g1959ef893c8_0_1487"/>
            <p:cNvSpPr/>
            <p:nvPr/>
          </p:nvSpPr>
          <p:spPr>
            <a:xfrm>
              <a:off x="5634179" y="3800674"/>
              <a:ext cx="6087" cy="10063"/>
            </a:xfrm>
            <a:custGeom>
              <a:avLst/>
              <a:gdLst/>
              <a:ahLst/>
              <a:cxnLst/>
              <a:rect l="l" t="t" r="r" b="b"/>
              <a:pathLst>
                <a:path w="9739" h="16101" extrusionOk="0">
                  <a:moveTo>
                    <a:pt x="1277" y="15623"/>
                  </a:moveTo>
                  <a:cubicBezTo>
                    <a:pt x="2236" y="13009"/>
                    <a:pt x="3353" y="10442"/>
                    <a:pt x="4630" y="7971"/>
                  </a:cubicBezTo>
                  <a:cubicBezTo>
                    <a:pt x="4630" y="6058"/>
                    <a:pt x="6386" y="3986"/>
                    <a:pt x="7344" y="2072"/>
                  </a:cubicBezTo>
                  <a:lnTo>
                    <a:pt x="0" y="2072"/>
                  </a:lnTo>
                  <a:lnTo>
                    <a:pt x="0" y="0"/>
                  </a:lnTo>
                  <a:lnTo>
                    <a:pt x="9739" y="0"/>
                  </a:lnTo>
                  <a:lnTo>
                    <a:pt x="9739" y="2391"/>
                  </a:lnTo>
                  <a:lnTo>
                    <a:pt x="9739" y="3507"/>
                  </a:lnTo>
                  <a:cubicBezTo>
                    <a:pt x="7983" y="7493"/>
                    <a:pt x="5907" y="12116"/>
                    <a:pt x="4471" y="16102"/>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09" name="Google Shape;909;g1959ef893c8_0_1487"/>
            <p:cNvSpPr/>
            <p:nvPr/>
          </p:nvSpPr>
          <p:spPr>
            <a:xfrm>
              <a:off x="5641261" y="3800567"/>
              <a:ext cx="6799" cy="10078"/>
            </a:xfrm>
            <a:custGeom>
              <a:avLst/>
              <a:gdLst/>
              <a:ahLst/>
              <a:cxnLst/>
              <a:rect l="l" t="t" r="r" b="b"/>
              <a:pathLst>
                <a:path w="10879" h="16124" extrusionOk="0">
                  <a:moveTo>
                    <a:pt x="8143" y="4316"/>
                  </a:moveTo>
                  <a:cubicBezTo>
                    <a:pt x="8143" y="3200"/>
                    <a:pt x="8143" y="1765"/>
                    <a:pt x="5588" y="1765"/>
                  </a:cubicBezTo>
                  <a:cubicBezTo>
                    <a:pt x="3034" y="1765"/>
                    <a:pt x="2555" y="3518"/>
                    <a:pt x="2236" y="5910"/>
                  </a:cubicBezTo>
                  <a:cubicBezTo>
                    <a:pt x="2156" y="6500"/>
                    <a:pt x="2156" y="7090"/>
                    <a:pt x="2236" y="7664"/>
                  </a:cubicBezTo>
                  <a:cubicBezTo>
                    <a:pt x="3130" y="6436"/>
                    <a:pt x="4550" y="5719"/>
                    <a:pt x="6067" y="5750"/>
                  </a:cubicBezTo>
                  <a:cubicBezTo>
                    <a:pt x="8622" y="5655"/>
                    <a:pt x="10778" y="7632"/>
                    <a:pt x="10873" y="10182"/>
                  </a:cubicBezTo>
                  <a:cubicBezTo>
                    <a:pt x="10889" y="10406"/>
                    <a:pt x="10873" y="10629"/>
                    <a:pt x="10858" y="10852"/>
                  </a:cubicBezTo>
                  <a:cubicBezTo>
                    <a:pt x="11033" y="13578"/>
                    <a:pt x="8973" y="15938"/>
                    <a:pt x="6243" y="16113"/>
                  </a:cubicBezTo>
                  <a:cubicBezTo>
                    <a:pt x="6036" y="16129"/>
                    <a:pt x="5812" y="16129"/>
                    <a:pt x="5588" y="16113"/>
                  </a:cubicBezTo>
                  <a:cubicBezTo>
                    <a:pt x="1757" y="16113"/>
                    <a:pt x="0" y="13562"/>
                    <a:pt x="0" y="8620"/>
                  </a:cubicBezTo>
                  <a:cubicBezTo>
                    <a:pt x="0" y="3678"/>
                    <a:pt x="1757" y="11"/>
                    <a:pt x="5748" y="11"/>
                  </a:cubicBezTo>
                  <a:cubicBezTo>
                    <a:pt x="8303" y="-164"/>
                    <a:pt x="10506" y="1749"/>
                    <a:pt x="10698" y="4300"/>
                  </a:cubicBezTo>
                  <a:cubicBezTo>
                    <a:pt x="10698" y="4300"/>
                    <a:pt x="10698" y="4316"/>
                    <a:pt x="10698" y="4316"/>
                  </a:cubicBezTo>
                  <a:close/>
                  <a:moveTo>
                    <a:pt x="2236" y="10852"/>
                  </a:moveTo>
                  <a:cubicBezTo>
                    <a:pt x="1964" y="12414"/>
                    <a:pt x="3018" y="13897"/>
                    <a:pt x="4583" y="14168"/>
                  </a:cubicBezTo>
                  <a:cubicBezTo>
                    <a:pt x="4806" y="14200"/>
                    <a:pt x="5046" y="14216"/>
                    <a:pt x="5269" y="14200"/>
                  </a:cubicBezTo>
                  <a:cubicBezTo>
                    <a:pt x="6850" y="14295"/>
                    <a:pt x="8223" y="13100"/>
                    <a:pt x="8318" y="11522"/>
                  </a:cubicBezTo>
                  <a:cubicBezTo>
                    <a:pt x="8318" y="11346"/>
                    <a:pt x="8318" y="11171"/>
                    <a:pt x="8303" y="11011"/>
                  </a:cubicBezTo>
                  <a:cubicBezTo>
                    <a:pt x="8303" y="8939"/>
                    <a:pt x="7185" y="7504"/>
                    <a:pt x="5269" y="7504"/>
                  </a:cubicBezTo>
                  <a:cubicBezTo>
                    <a:pt x="3593" y="7488"/>
                    <a:pt x="2236" y="8843"/>
                    <a:pt x="2219" y="10517"/>
                  </a:cubicBezTo>
                  <a:cubicBezTo>
                    <a:pt x="2219" y="10629"/>
                    <a:pt x="2219" y="10740"/>
                    <a:pt x="2236" y="10852"/>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10" name="Google Shape;910;g1959ef893c8_0_1487"/>
            <p:cNvSpPr/>
            <p:nvPr/>
          </p:nvSpPr>
          <p:spPr>
            <a:xfrm>
              <a:off x="5649234" y="3800558"/>
              <a:ext cx="6493" cy="9881"/>
            </a:xfrm>
            <a:custGeom>
              <a:avLst/>
              <a:gdLst/>
              <a:ahLst/>
              <a:cxnLst/>
              <a:rect l="l" t="t" r="r" b="b"/>
              <a:pathLst>
                <a:path w="10388" h="15809" extrusionOk="0">
                  <a:moveTo>
                    <a:pt x="330" y="15809"/>
                  </a:moveTo>
                  <a:lnTo>
                    <a:pt x="330" y="13896"/>
                  </a:lnTo>
                  <a:cubicBezTo>
                    <a:pt x="330" y="13896"/>
                    <a:pt x="330" y="13896"/>
                    <a:pt x="1447" y="12621"/>
                  </a:cubicBezTo>
                  <a:lnTo>
                    <a:pt x="4960" y="9432"/>
                  </a:lnTo>
                  <a:cubicBezTo>
                    <a:pt x="6876" y="7679"/>
                    <a:pt x="7834" y="6403"/>
                    <a:pt x="7834" y="4650"/>
                  </a:cubicBezTo>
                  <a:cubicBezTo>
                    <a:pt x="7930" y="3326"/>
                    <a:pt x="6924" y="2195"/>
                    <a:pt x="5614" y="2099"/>
                  </a:cubicBezTo>
                  <a:cubicBezTo>
                    <a:pt x="5503" y="2099"/>
                    <a:pt x="5391" y="2099"/>
                    <a:pt x="5279" y="2099"/>
                  </a:cubicBezTo>
                  <a:cubicBezTo>
                    <a:pt x="3363" y="2099"/>
                    <a:pt x="2405" y="3215"/>
                    <a:pt x="2405" y="5287"/>
                  </a:cubicBezTo>
                  <a:lnTo>
                    <a:pt x="10" y="5287"/>
                  </a:lnTo>
                  <a:cubicBezTo>
                    <a:pt x="-165" y="2561"/>
                    <a:pt x="1894" y="202"/>
                    <a:pt x="4625" y="26"/>
                  </a:cubicBezTo>
                  <a:cubicBezTo>
                    <a:pt x="4832" y="11"/>
                    <a:pt x="5056" y="11"/>
                    <a:pt x="5279" y="26"/>
                  </a:cubicBezTo>
                  <a:cubicBezTo>
                    <a:pt x="7818" y="-245"/>
                    <a:pt x="10101" y="1605"/>
                    <a:pt x="10356" y="4140"/>
                  </a:cubicBezTo>
                  <a:cubicBezTo>
                    <a:pt x="10389" y="4315"/>
                    <a:pt x="10389" y="4474"/>
                    <a:pt x="10389" y="4650"/>
                  </a:cubicBezTo>
                  <a:cubicBezTo>
                    <a:pt x="10037" y="7248"/>
                    <a:pt x="8584" y="9576"/>
                    <a:pt x="6397" y="11027"/>
                  </a:cubicBezTo>
                  <a:lnTo>
                    <a:pt x="5119" y="11983"/>
                  </a:lnTo>
                  <a:cubicBezTo>
                    <a:pt x="4385" y="12573"/>
                    <a:pt x="3699" y="13211"/>
                    <a:pt x="3044" y="13896"/>
                  </a:cubicBezTo>
                  <a:lnTo>
                    <a:pt x="10389" y="13896"/>
                  </a:lnTo>
                  <a:lnTo>
                    <a:pt x="10389" y="15809"/>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11" name="Google Shape;911;g1959ef893c8_0_1487"/>
            <p:cNvSpPr/>
            <p:nvPr/>
          </p:nvSpPr>
          <p:spPr>
            <a:xfrm>
              <a:off x="5656921" y="3800774"/>
              <a:ext cx="7184" cy="9665"/>
            </a:xfrm>
            <a:custGeom>
              <a:avLst/>
              <a:gdLst/>
              <a:ahLst/>
              <a:cxnLst/>
              <a:rect l="l" t="t" r="r" b="b"/>
              <a:pathLst>
                <a:path w="11495" h="15464" extrusionOk="0">
                  <a:moveTo>
                    <a:pt x="11496" y="11957"/>
                  </a:moveTo>
                  <a:lnTo>
                    <a:pt x="9260" y="11957"/>
                  </a:lnTo>
                  <a:lnTo>
                    <a:pt x="9260" y="15464"/>
                  </a:lnTo>
                  <a:lnTo>
                    <a:pt x="7185" y="15464"/>
                  </a:lnTo>
                  <a:lnTo>
                    <a:pt x="7185" y="11957"/>
                  </a:lnTo>
                  <a:lnTo>
                    <a:pt x="0" y="11957"/>
                  </a:lnTo>
                  <a:lnTo>
                    <a:pt x="0" y="10362"/>
                  </a:lnTo>
                  <a:lnTo>
                    <a:pt x="4790" y="3507"/>
                  </a:lnTo>
                  <a:lnTo>
                    <a:pt x="7025" y="0"/>
                  </a:lnTo>
                  <a:lnTo>
                    <a:pt x="9260" y="0"/>
                  </a:lnTo>
                  <a:lnTo>
                    <a:pt x="9260" y="10203"/>
                  </a:lnTo>
                  <a:lnTo>
                    <a:pt x="11496" y="10203"/>
                  </a:lnTo>
                  <a:close/>
                  <a:moveTo>
                    <a:pt x="7185" y="6058"/>
                  </a:moveTo>
                  <a:lnTo>
                    <a:pt x="7185" y="2232"/>
                  </a:lnTo>
                  <a:lnTo>
                    <a:pt x="7185" y="2232"/>
                  </a:lnTo>
                  <a:lnTo>
                    <a:pt x="5109" y="5580"/>
                  </a:lnTo>
                  <a:lnTo>
                    <a:pt x="3513" y="7812"/>
                  </a:lnTo>
                  <a:lnTo>
                    <a:pt x="2236" y="9725"/>
                  </a:lnTo>
                  <a:lnTo>
                    <a:pt x="7185" y="9725"/>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12" name="Google Shape;912;g1959ef893c8_0_1487"/>
            <p:cNvSpPr/>
            <p:nvPr/>
          </p:nvSpPr>
          <p:spPr>
            <a:xfrm>
              <a:off x="5678566" y="3800674"/>
              <a:ext cx="6087" cy="10063"/>
            </a:xfrm>
            <a:custGeom>
              <a:avLst/>
              <a:gdLst/>
              <a:ahLst/>
              <a:cxnLst/>
              <a:rect l="l" t="t" r="r" b="b"/>
              <a:pathLst>
                <a:path w="9739" h="16101" extrusionOk="0">
                  <a:moveTo>
                    <a:pt x="1277" y="15623"/>
                  </a:moveTo>
                  <a:cubicBezTo>
                    <a:pt x="2235" y="12913"/>
                    <a:pt x="3513" y="10522"/>
                    <a:pt x="4630" y="7971"/>
                  </a:cubicBezTo>
                  <a:cubicBezTo>
                    <a:pt x="5460" y="5946"/>
                    <a:pt x="6418" y="3970"/>
                    <a:pt x="7504" y="2072"/>
                  </a:cubicBezTo>
                  <a:lnTo>
                    <a:pt x="0" y="2072"/>
                  </a:lnTo>
                  <a:lnTo>
                    <a:pt x="0" y="0"/>
                  </a:lnTo>
                  <a:lnTo>
                    <a:pt x="9739" y="0"/>
                  </a:lnTo>
                  <a:lnTo>
                    <a:pt x="9739" y="2391"/>
                  </a:lnTo>
                  <a:lnTo>
                    <a:pt x="9739" y="3507"/>
                  </a:lnTo>
                  <a:cubicBezTo>
                    <a:pt x="7983" y="7493"/>
                    <a:pt x="5907" y="12116"/>
                    <a:pt x="4471" y="16102"/>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13" name="Google Shape;913;g1959ef893c8_0_1487"/>
            <p:cNvSpPr/>
            <p:nvPr/>
          </p:nvSpPr>
          <p:spPr>
            <a:xfrm>
              <a:off x="5685148" y="3800774"/>
              <a:ext cx="7284" cy="9665"/>
            </a:xfrm>
            <a:custGeom>
              <a:avLst/>
              <a:gdLst/>
              <a:ahLst/>
              <a:cxnLst/>
              <a:rect l="l" t="t" r="r" b="b"/>
              <a:pathLst>
                <a:path w="11655" h="15464" extrusionOk="0">
                  <a:moveTo>
                    <a:pt x="11656" y="11957"/>
                  </a:moveTo>
                  <a:lnTo>
                    <a:pt x="9421" y="11957"/>
                  </a:lnTo>
                  <a:lnTo>
                    <a:pt x="9421" y="15464"/>
                  </a:lnTo>
                  <a:lnTo>
                    <a:pt x="7345" y="15464"/>
                  </a:lnTo>
                  <a:lnTo>
                    <a:pt x="7345" y="11957"/>
                  </a:lnTo>
                  <a:lnTo>
                    <a:pt x="0" y="11957"/>
                  </a:lnTo>
                  <a:lnTo>
                    <a:pt x="0" y="10362"/>
                  </a:lnTo>
                  <a:lnTo>
                    <a:pt x="4790" y="3507"/>
                  </a:lnTo>
                  <a:lnTo>
                    <a:pt x="7185" y="0"/>
                  </a:lnTo>
                  <a:lnTo>
                    <a:pt x="9421" y="0"/>
                  </a:lnTo>
                  <a:lnTo>
                    <a:pt x="9421" y="10203"/>
                  </a:lnTo>
                  <a:lnTo>
                    <a:pt x="11656" y="10203"/>
                  </a:lnTo>
                  <a:close/>
                  <a:moveTo>
                    <a:pt x="7345" y="6058"/>
                  </a:moveTo>
                  <a:lnTo>
                    <a:pt x="7345" y="2232"/>
                  </a:lnTo>
                  <a:lnTo>
                    <a:pt x="7345" y="2232"/>
                  </a:lnTo>
                  <a:lnTo>
                    <a:pt x="5269" y="5580"/>
                  </a:lnTo>
                  <a:lnTo>
                    <a:pt x="3672" y="7812"/>
                  </a:lnTo>
                  <a:lnTo>
                    <a:pt x="2395" y="9725"/>
                  </a:lnTo>
                  <a:lnTo>
                    <a:pt x="7345" y="9725"/>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14" name="Google Shape;914;g1959ef893c8_0_1487"/>
            <p:cNvSpPr/>
            <p:nvPr/>
          </p:nvSpPr>
          <p:spPr>
            <a:xfrm>
              <a:off x="5693527" y="3800574"/>
              <a:ext cx="6787" cy="10063"/>
            </a:xfrm>
            <a:custGeom>
              <a:avLst/>
              <a:gdLst/>
              <a:ahLst/>
              <a:cxnLst/>
              <a:rect l="l" t="t" r="r" b="b"/>
              <a:pathLst>
                <a:path w="10859" h="16101" extrusionOk="0">
                  <a:moveTo>
                    <a:pt x="3034" y="7334"/>
                  </a:moveTo>
                  <a:cubicBezTo>
                    <a:pt x="1565" y="6792"/>
                    <a:pt x="607" y="5388"/>
                    <a:pt x="638" y="3826"/>
                  </a:cubicBezTo>
                  <a:cubicBezTo>
                    <a:pt x="638" y="1754"/>
                    <a:pt x="2395" y="0"/>
                    <a:pt x="5429" y="0"/>
                  </a:cubicBezTo>
                  <a:cubicBezTo>
                    <a:pt x="8462" y="0"/>
                    <a:pt x="10218" y="1754"/>
                    <a:pt x="10218" y="3826"/>
                  </a:cubicBezTo>
                  <a:cubicBezTo>
                    <a:pt x="10298" y="5405"/>
                    <a:pt x="9324" y="6839"/>
                    <a:pt x="7824" y="7334"/>
                  </a:cubicBezTo>
                  <a:lnTo>
                    <a:pt x="7824" y="7334"/>
                  </a:lnTo>
                  <a:cubicBezTo>
                    <a:pt x="9676" y="7844"/>
                    <a:pt x="10921" y="9565"/>
                    <a:pt x="10857" y="11478"/>
                  </a:cubicBezTo>
                  <a:cubicBezTo>
                    <a:pt x="10857" y="14189"/>
                    <a:pt x="8781" y="16102"/>
                    <a:pt x="5429" y="16102"/>
                  </a:cubicBezTo>
                  <a:cubicBezTo>
                    <a:pt x="2075" y="16102"/>
                    <a:pt x="0" y="14189"/>
                    <a:pt x="0" y="11478"/>
                  </a:cubicBezTo>
                  <a:cubicBezTo>
                    <a:pt x="-16" y="9581"/>
                    <a:pt x="1213" y="7892"/>
                    <a:pt x="3034" y="7334"/>
                  </a:cubicBezTo>
                  <a:close/>
                  <a:moveTo>
                    <a:pt x="3034" y="11319"/>
                  </a:moveTo>
                  <a:cubicBezTo>
                    <a:pt x="3034" y="12897"/>
                    <a:pt x="4311" y="14189"/>
                    <a:pt x="5908" y="14189"/>
                  </a:cubicBezTo>
                  <a:cubicBezTo>
                    <a:pt x="5955" y="14189"/>
                    <a:pt x="6019" y="14189"/>
                    <a:pt x="6067" y="14189"/>
                  </a:cubicBezTo>
                  <a:cubicBezTo>
                    <a:pt x="7648" y="14364"/>
                    <a:pt x="9069" y="13232"/>
                    <a:pt x="9244" y="11654"/>
                  </a:cubicBezTo>
                  <a:cubicBezTo>
                    <a:pt x="9260" y="11542"/>
                    <a:pt x="9260" y="11431"/>
                    <a:pt x="9260" y="11319"/>
                  </a:cubicBezTo>
                  <a:cubicBezTo>
                    <a:pt x="9277" y="9741"/>
                    <a:pt x="7999" y="8449"/>
                    <a:pt x="6403" y="8434"/>
                  </a:cubicBezTo>
                  <a:cubicBezTo>
                    <a:pt x="6291" y="8434"/>
                    <a:pt x="6179" y="8434"/>
                    <a:pt x="6067" y="8449"/>
                  </a:cubicBezTo>
                  <a:cubicBezTo>
                    <a:pt x="4662" y="7907"/>
                    <a:pt x="3098" y="8609"/>
                    <a:pt x="2554" y="9996"/>
                  </a:cubicBezTo>
                  <a:cubicBezTo>
                    <a:pt x="2395" y="10426"/>
                    <a:pt x="2331" y="10873"/>
                    <a:pt x="2395" y="11319"/>
                  </a:cubicBezTo>
                  <a:close/>
                  <a:moveTo>
                    <a:pt x="3034" y="4304"/>
                  </a:moveTo>
                  <a:cubicBezTo>
                    <a:pt x="3018" y="5532"/>
                    <a:pt x="4007" y="6552"/>
                    <a:pt x="5253" y="6552"/>
                  </a:cubicBezTo>
                  <a:cubicBezTo>
                    <a:pt x="5365" y="6568"/>
                    <a:pt x="5476" y="6552"/>
                    <a:pt x="5588" y="6536"/>
                  </a:cubicBezTo>
                  <a:cubicBezTo>
                    <a:pt x="6802" y="6712"/>
                    <a:pt x="7951" y="5867"/>
                    <a:pt x="8127" y="4655"/>
                  </a:cubicBezTo>
                  <a:cubicBezTo>
                    <a:pt x="8159" y="4480"/>
                    <a:pt x="8159" y="4320"/>
                    <a:pt x="8143" y="4145"/>
                  </a:cubicBezTo>
                  <a:cubicBezTo>
                    <a:pt x="8159" y="2917"/>
                    <a:pt x="7169" y="1897"/>
                    <a:pt x="5924" y="1897"/>
                  </a:cubicBezTo>
                  <a:cubicBezTo>
                    <a:pt x="5812" y="1881"/>
                    <a:pt x="5700" y="1897"/>
                    <a:pt x="5588" y="1913"/>
                  </a:cubicBezTo>
                  <a:cubicBezTo>
                    <a:pt x="4391" y="1642"/>
                    <a:pt x="3193" y="2407"/>
                    <a:pt x="2922" y="3603"/>
                  </a:cubicBezTo>
                  <a:cubicBezTo>
                    <a:pt x="2874" y="3826"/>
                    <a:pt x="2858" y="4065"/>
                    <a:pt x="2874" y="4304"/>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15" name="Google Shape;915;g1959ef893c8_0_1487"/>
            <p:cNvSpPr/>
            <p:nvPr/>
          </p:nvSpPr>
          <p:spPr>
            <a:xfrm>
              <a:off x="5715164" y="3800558"/>
              <a:ext cx="6893" cy="10087"/>
            </a:xfrm>
            <a:custGeom>
              <a:avLst/>
              <a:gdLst/>
              <a:ahLst/>
              <a:cxnLst/>
              <a:rect l="l" t="t" r="r" b="b"/>
              <a:pathLst>
                <a:path w="11029" h="16139" extrusionOk="0">
                  <a:moveTo>
                    <a:pt x="2727" y="11824"/>
                  </a:moveTo>
                  <a:cubicBezTo>
                    <a:pt x="2807" y="13163"/>
                    <a:pt x="3924" y="14215"/>
                    <a:pt x="5282" y="14215"/>
                  </a:cubicBezTo>
                  <a:cubicBezTo>
                    <a:pt x="7197" y="14215"/>
                    <a:pt x="8315" y="12461"/>
                    <a:pt x="8634" y="10070"/>
                  </a:cubicBezTo>
                  <a:cubicBezTo>
                    <a:pt x="8953" y="7679"/>
                    <a:pt x="8634" y="8954"/>
                    <a:pt x="8634" y="8316"/>
                  </a:cubicBezTo>
                  <a:lnTo>
                    <a:pt x="8634" y="8316"/>
                  </a:lnTo>
                  <a:cubicBezTo>
                    <a:pt x="7804" y="9608"/>
                    <a:pt x="6335" y="10357"/>
                    <a:pt x="4803" y="10229"/>
                  </a:cubicBezTo>
                  <a:cubicBezTo>
                    <a:pt x="2248" y="10325"/>
                    <a:pt x="92" y="8332"/>
                    <a:pt x="12" y="5782"/>
                  </a:cubicBezTo>
                  <a:cubicBezTo>
                    <a:pt x="-4" y="5622"/>
                    <a:pt x="-4" y="5447"/>
                    <a:pt x="12" y="5287"/>
                  </a:cubicBezTo>
                  <a:cubicBezTo>
                    <a:pt x="-179" y="2561"/>
                    <a:pt x="1880" y="202"/>
                    <a:pt x="4611" y="11"/>
                  </a:cubicBezTo>
                  <a:cubicBezTo>
                    <a:pt x="4882" y="-5"/>
                    <a:pt x="5169" y="-5"/>
                    <a:pt x="5441" y="26"/>
                  </a:cubicBezTo>
                  <a:cubicBezTo>
                    <a:pt x="9113" y="26"/>
                    <a:pt x="11029" y="2577"/>
                    <a:pt x="11029" y="7360"/>
                  </a:cubicBezTo>
                  <a:cubicBezTo>
                    <a:pt x="11029" y="12143"/>
                    <a:pt x="9113" y="16128"/>
                    <a:pt x="5122" y="16128"/>
                  </a:cubicBezTo>
                  <a:cubicBezTo>
                    <a:pt x="2567" y="16303"/>
                    <a:pt x="364" y="14390"/>
                    <a:pt x="172" y="11840"/>
                  </a:cubicBezTo>
                  <a:cubicBezTo>
                    <a:pt x="172" y="11840"/>
                    <a:pt x="172" y="11824"/>
                    <a:pt x="172" y="11824"/>
                  </a:cubicBezTo>
                  <a:close/>
                  <a:moveTo>
                    <a:pt x="2727" y="5128"/>
                  </a:moveTo>
                  <a:cubicBezTo>
                    <a:pt x="2631" y="6802"/>
                    <a:pt x="3924" y="8221"/>
                    <a:pt x="5601" y="8316"/>
                  </a:cubicBezTo>
                  <a:cubicBezTo>
                    <a:pt x="5648" y="8316"/>
                    <a:pt x="5712" y="8316"/>
                    <a:pt x="5760" y="8316"/>
                  </a:cubicBezTo>
                  <a:cubicBezTo>
                    <a:pt x="7437" y="8412"/>
                    <a:pt x="8858" y="7121"/>
                    <a:pt x="8953" y="5463"/>
                  </a:cubicBezTo>
                  <a:cubicBezTo>
                    <a:pt x="8953" y="5351"/>
                    <a:pt x="8953" y="5240"/>
                    <a:pt x="8953" y="5128"/>
                  </a:cubicBezTo>
                  <a:cubicBezTo>
                    <a:pt x="9353" y="3406"/>
                    <a:pt x="8267" y="1700"/>
                    <a:pt x="6543" y="1318"/>
                  </a:cubicBezTo>
                  <a:cubicBezTo>
                    <a:pt x="4834" y="919"/>
                    <a:pt x="3126" y="1987"/>
                    <a:pt x="2727" y="3709"/>
                  </a:cubicBezTo>
                  <a:cubicBezTo>
                    <a:pt x="2615" y="4172"/>
                    <a:pt x="2615" y="4666"/>
                    <a:pt x="2727" y="5128"/>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16" name="Google Shape;916;g1959ef893c8_0_1487"/>
            <p:cNvSpPr/>
            <p:nvPr/>
          </p:nvSpPr>
          <p:spPr>
            <a:xfrm>
              <a:off x="5723650" y="3800567"/>
              <a:ext cx="6799" cy="10078"/>
            </a:xfrm>
            <a:custGeom>
              <a:avLst/>
              <a:gdLst/>
              <a:ahLst/>
              <a:cxnLst/>
              <a:rect l="l" t="t" r="r" b="b"/>
              <a:pathLst>
                <a:path w="10879" h="16124" extrusionOk="0">
                  <a:moveTo>
                    <a:pt x="8143" y="4316"/>
                  </a:moveTo>
                  <a:cubicBezTo>
                    <a:pt x="8143" y="2913"/>
                    <a:pt x="6993" y="1765"/>
                    <a:pt x="5588" y="1765"/>
                  </a:cubicBezTo>
                  <a:cubicBezTo>
                    <a:pt x="3672" y="1765"/>
                    <a:pt x="2555" y="3518"/>
                    <a:pt x="2235" y="5910"/>
                  </a:cubicBezTo>
                  <a:cubicBezTo>
                    <a:pt x="2156" y="6500"/>
                    <a:pt x="2156" y="7090"/>
                    <a:pt x="2235" y="7664"/>
                  </a:cubicBezTo>
                  <a:cubicBezTo>
                    <a:pt x="3129" y="6436"/>
                    <a:pt x="4550" y="5719"/>
                    <a:pt x="6067" y="5750"/>
                  </a:cubicBezTo>
                  <a:cubicBezTo>
                    <a:pt x="8622" y="5655"/>
                    <a:pt x="10777" y="7632"/>
                    <a:pt x="10873" y="10182"/>
                  </a:cubicBezTo>
                  <a:cubicBezTo>
                    <a:pt x="10889" y="10406"/>
                    <a:pt x="10873" y="10629"/>
                    <a:pt x="10857" y="10852"/>
                  </a:cubicBezTo>
                  <a:cubicBezTo>
                    <a:pt x="11033" y="13578"/>
                    <a:pt x="8973" y="15938"/>
                    <a:pt x="6243" y="16113"/>
                  </a:cubicBezTo>
                  <a:cubicBezTo>
                    <a:pt x="6035" y="16129"/>
                    <a:pt x="5812" y="16129"/>
                    <a:pt x="5588" y="16113"/>
                  </a:cubicBezTo>
                  <a:cubicBezTo>
                    <a:pt x="1756" y="16113"/>
                    <a:pt x="0" y="13562"/>
                    <a:pt x="0" y="8620"/>
                  </a:cubicBezTo>
                  <a:cubicBezTo>
                    <a:pt x="0" y="3678"/>
                    <a:pt x="1756" y="11"/>
                    <a:pt x="5748" y="11"/>
                  </a:cubicBezTo>
                  <a:cubicBezTo>
                    <a:pt x="8302" y="-164"/>
                    <a:pt x="10506" y="1749"/>
                    <a:pt x="10698" y="4300"/>
                  </a:cubicBezTo>
                  <a:cubicBezTo>
                    <a:pt x="10698" y="4300"/>
                    <a:pt x="10698" y="4316"/>
                    <a:pt x="10698" y="4316"/>
                  </a:cubicBezTo>
                  <a:close/>
                  <a:moveTo>
                    <a:pt x="2235" y="10852"/>
                  </a:moveTo>
                  <a:cubicBezTo>
                    <a:pt x="1964" y="12414"/>
                    <a:pt x="3018" y="13897"/>
                    <a:pt x="4582" y="14168"/>
                  </a:cubicBezTo>
                  <a:cubicBezTo>
                    <a:pt x="4806" y="14200"/>
                    <a:pt x="5046" y="14216"/>
                    <a:pt x="5269" y="14200"/>
                  </a:cubicBezTo>
                  <a:cubicBezTo>
                    <a:pt x="6849" y="14295"/>
                    <a:pt x="8222" y="13100"/>
                    <a:pt x="8318" y="11522"/>
                  </a:cubicBezTo>
                  <a:cubicBezTo>
                    <a:pt x="8318" y="11346"/>
                    <a:pt x="8318" y="11171"/>
                    <a:pt x="8302" y="11011"/>
                  </a:cubicBezTo>
                  <a:cubicBezTo>
                    <a:pt x="8302" y="8939"/>
                    <a:pt x="7185" y="7504"/>
                    <a:pt x="5269" y="7504"/>
                  </a:cubicBezTo>
                  <a:cubicBezTo>
                    <a:pt x="3593" y="7488"/>
                    <a:pt x="2235" y="8843"/>
                    <a:pt x="2219" y="10517"/>
                  </a:cubicBezTo>
                  <a:cubicBezTo>
                    <a:pt x="2219" y="10629"/>
                    <a:pt x="2219" y="10740"/>
                    <a:pt x="2235" y="10852"/>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17" name="Google Shape;917;g1959ef893c8_0_1487"/>
            <p:cNvSpPr/>
            <p:nvPr/>
          </p:nvSpPr>
          <p:spPr>
            <a:xfrm>
              <a:off x="5732028" y="3800574"/>
              <a:ext cx="6789" cy="10063"/>
            </a:xfrm>
            <a:custGeom>
              <a:avLst/>
              <a:gdLst/>
              <a:ahLst/>
              <a:cxnLst/>
              <a:rect l="l" t="t" r="r" b="b"/>
              <a:pathLst>
                <a:path w="10862" h="16101" extrusionOk="0">
                  <a:moveTo>
                    <a:pt x="3034" y="7334"/>
                  </a:moveTo>
                  <a:cubicBezTo>
                    <a:pt x="1597" y="6776"/>
                    <a:pt x="687" y="5357"/>
                    <a:pt x="798" y="3826"/>
                  </a:cubicBezTo>
                  <a:cubicBezTo>
                    <a:pt x="798" y="1754"/>
                    <a:pt x="2395" y="0"/>
                    <a:pt x="5429" y="0"/>
                  </a:cubicBezTo>
                  <a:cubicBezTo>
                    <a:pt x="8462" y="0"/>
                    <a:pt x="10219" y="1754"/>
                    <a:pt x="10219" y="3826"/>
                  </a:cubicBezTo>
                  <a:cubicBezTo>
                    <a:pt x="10330" y="5357"/>
                    <a:pt x="9420" y="6776"/>
                    <a:pt x="7983" y="7334"/>
                  </a:cubicBezTo>
                  <a:lnTo>
                    <a:pt x="7983" y="7334"/>
                  </a:lnTo>
                  <a:cubicBezTo>
                    <a:pt x="9772" y="7907"/>
                    <a:pt x="10953" y="9613"/>
                    <a:pt x="10857" y="11478"/>
                  </a:cubicBezTo>
                  <a:cubicBezTo>
                    <a:pt x="10857" y="14189"/>
                    <a:pt x="8941" y="16102"/>
                    <a:pt x="5429" y="16102"/>
                  </a:cubicBezTo>
                  <a:cubicBezTo>
                    <a:pt x="1916" y="16102"/>
                    <a:pt x="0" y="14189"/>
                    <a:pt x="0" y="11478"/>
                  </a:cubicBezTo>
                  <a:cubicBezTo>
                    <a:pt x="-16" y="9581"/>
                    <a:pt x="1213" y="7892"/>
                    <a:pt x="3034" y="7334"/>
                  </a:cubicBezTo>
                  <a:close/>
                  <a:moveTo>
                    <a:pt x="3034" y="11319"/>
                  </a:moveTo>
                  <a:cubicBezTo>
                    <a:pt x="3034" y="12897"/>
                    <a:pt x="4311" y="14189"/>
                    <a:pt x="5908" y="14189"/>
                  </a:cubicBezTo>
                  <a:cubicBezTo>
                    <a:pt x="5956" y="14189"/>
                    <a:pt x="6020" y="14189"/>
                    <a:pt x="6067" y="14189"/>
                  </a:cubicBezTo>
                  <a:cubicBezTo>
                    <a:pt x="7648" y="14189"/>
                    <a:pt x="8941" y="12897"/>
                    <a:pt x="8941" y="11319"/>
                  </a:cubicBezTo>
                  <a:cubicBezTo>
                    <a:pt x="8941" y="9741"/>
                    <a:pt x="7648" y="8449"/>
                    <a:pt x="6067" y="8449"/>
                  </a:cubicBezTo>
                  <a:cubicBezTo>
                    <a:pt x="4902" y="7509"/>
                    <a:pt x="3194" y="7684"/>
                    <a:pt x="2251" y="8848"/>
                  </a:cubicBezTo>
                  <a:cubicBezTo>
                    <a:pt x="1692" y="9549"/>
                    <a:pt x="1501" y="10474"/>
                    <a:pt x="1757" y="11319"/>
                  </a:cubicBezTo>
                  <a:close/>
                  <a:moveTo>
                    <a:pt x="3034" y="4304"/>
                  </a:moveTo>
                  <a:cubicBezTo>
                    <a:pt x="3034" y="5532"/>
                    <a:pt x="4024" y="6536"/>
                    <a:pt x="5269" y="6536"/>
                  </a:cubicBezTo>
                  <a:cubicBezTo>
                    <a:pt x="5317" y="6536"/>
                    <a:pt x="5381" y="6536"/>
                    <a:pt x="5429" y="6536"/>
                  </a:cubicBezTo>
                  <a:cubicBezTo>
                    <a:pt x="6642" y="6712"/>
                    <a:pt x="7792" y="5867"/>
                    <a:pt x="7967" y="4655"/>
                  </a:cubicBezTo>
                  <a:cubicBezTo>
                    <a:pt x="7999" y="4480"/>
                    <a:pt x="7999" y="4320"/>
                    <a:pt x="7983" y="4145"/>
                  </a:cubicBezTo>
                  <a:cubicBezTo>
                    <a:pt x="7632" y="2774"/>
                    <a:pt x="6243" y="1961"/>
                    <a:pt x="4870" y="2312"/>
                  </a:cubicBezTo>
                  <a:cubicBezTo>
                    <a:pt x="3976" y="2535"/>
                    <a:pt x="3257" y="3236"/>
                    <a:pt x="3034" y="4145"/>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18" name="Google Shape;918;g1959ef893c8_0_1487"/>
            <p:cNvSpPr/>
            <p:nvPr/>
          </p:nvSpPr>
          <p:spPr>
            <a:xfrm>
              <a:off x="5739210" y="3800873"/>
              <a:ext cx="6087" cy="9864"/>
            </a:xfrm>
            <a:custGeom>
              <a:avLst/>
              <a:gdLst/>
              <a:ahLst/>
              <a:cxnLst/>
              <a:rect l="l" t="t" r="r" b="b"/>
              <a:pathLst>
                <a:path w="9739" h="15782" extrusionOk="0">
                  <a:moveTo>
                    <a:pt x="1757" y="15305"/>
                  </a:moveTo>
                  <a:cubicBezTo>
                    <a:pt x="2715" y="12595"/>
                    <a:pt x="3992" y="10203"/>
                    <a:pt x="5109" y="7652"/>
                  </a:cubicBezTo>
                  <a:cubicBezTo>
                    <a:pt x="5796" y="5739"/>
                    <a:pt x="6594" y="3890"/>
                    <a:pt x="7504" y="2073"/>
                  </a:cubicBezTo>
                  <a:lnTo>
                    <a:pt x="0" y="2073"/>
                  </a:lnTo>
                  <a:lnTo>
                    <a:pt x="0" y="0"/>
                  </a:lnTo>
                  <a:lnTo>
                    <a:pt x="9740" y="0"/>
                  </a:lnTo>
                  <a:lnTo>
                    <a:pt x="9740" y="2073"/>
                  </a:lnTo>
                  <a:lnTo>
                    <a:pt x="9740" y="3189"/>
                  </a:lnTo>
                  <a:cubicBezTo>
                    <a:pt x="7823" y="7174"/>
                    <a:pt x="5748" y="11797"/>
                    <a:pt x="4311" y="15783"/>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19" name="Google Shape;919;g1959ef893c8_0_1487"/>
            <p:cNvSpPr/>
            <p:nvPr/>
          </p:nvSpPr>
          <p:spPr>
            <a:xfrm>
              <a:off x="5746591" y="3800567"/>
              <a:ext cx="6893" cy="10078"/>
            </a:xfrm>
            <a:custGeom>
              <a:avLst/>
              <a:gdLst/>
              <a:ahLst/>
              <a:cxnLst/>
              <a:rect l="l" t="t" r="r" b="b"/>
              <a:pathLst>
                <a:path w="11028" h="16124" extrusionOk="0">
                  <a:moveTo>
                    <a:pt x="8143" y="4316"/>
                  </a:moveTo>
                  <a:cubicBezTo>
                    <a:pt x="8143" y="3200"/>
                    <a:pt x="8143" y="1765"/>
                    <a:pt x="5588" y="1765"/>
                  </a:cubicBezTo>
                  <a:cubicBezTo>
                    <a:pt x="3034" y="1765"/>
                    <a:pt x="2555" y="3518"/>
                    <a:pt x="2236" y="5910"/>
                  </a:cubicBezTo>
                  <a:cubicBezTo>
                    <a:pt x="2156" y="6500"/>
                    <a:pt x="2156" y="7090"/>
                    <a:pt x="2236" y="7664"/>
                  </a:cubicBezTo>
                  <a:cubicBezTo>
                    <a:pt x="3130" y="6436"/>
                    <a:pt x="4550" y="5719"/>
                    <a:pt x="6067" y="5750"/>
                  </a:cubicBezTo>
                  <a:cubicBezTo>
                    <a:pt x="8718" y="5655"/>
                    <a:pt x="10937" y="7727"/>
                    <a:pt x="11017" y="10358"/>
                  </a:cubicBezTo>
                  <a:cubicBezTo>
                    <a:pt x="11033" y="10517"/>
                    <a:pt x="11033" y="10692"/>
                    <a:pt x="11017" y="10852"/>
                  </a:cubicBezTo>
                  <a:cubicBezTo>
                    <a:pt x="11113" y="13674"/>
                    <a:pt x="8893" y="16033"/>
                    <a:pt x="6083" y="16113"/>
                  </a:cubicBezTo>
                  <a:cubicBezTo>
                    <a:pt x="5924" y="16129"/>
                    <a:pt x="5748" y="16129"/>
                    <a:pt x="5588" y="16113"/>
                  </a:cubicBezTo>
                  <a:cubicBezTo>
                    <a:pt x="1757" y="16113"/>
                    <a:pt x="0" y="13562"/>
                    <a:pt x="0" y="8620"/>
                  </a:cubicBezTo>
                  <a:cubicBezTo>
                    <a:pt x="0" y="3678"/>
                    <a:pt x="1757" y="11"/>
                    <a:pt x="5748" y="11"/>
                  </a:cubicBezTo>
                  <a:cubicBezTo>
                    <a:pt x="8303" y="-164"/>
                    <a:pt x="10506" y="1749"/>
                    <a:pt x="10698" y="4300"/>
                  </a:cubicBezTo>
                  <a:cubicBezTo>
                    <a:pt x="10698" y="4300"/>
                    <a:pt x="10698" y="4316"/>
                    <a:pt x="10698" y="4316"/>
                  </a:cubicBezTo>
                  <a:close/>
                  <a:moveTo>
                    <a:pt x="2236" y="10852"/>
                  </a:moveTo>
                  <a:cubicBezTo>
                    <a:pt x="1964" y="12414"/>
                    <a:pt x="3018" y="13897"/>
                    <a:pt x="4583" y="14168"/>
                  </a:cubicBezTo>
                  <a:cubicBezTo>
                    <a:pt x="4806" y="14200"/>
                    <a:pt x="5046" y="14216"/>
                    <a:pt x="5269" y="14200"/>
                  </a:cubicBezTo>
                  <a:cubicBezTo>
                    <a:pt x="6850" y="14295"/>
                    <a:pt x="8223" y="13100"/>
                    <a:pt x="8318" y="11522"/>
                  </a:cubicBezTo>
                  <a:cubicBezTo>
                    <a:pt x="8318" y="11346"/>
                    <a:pt x="8318" y="11171"/>
                    <a:pt x="8303" y="11011"/>
                  </a:cubicBezTo>
                  <a:cubicBezTo>
                    <a:pt x="8303" y="8939"/>
                    <a:pt x="7185" y="7504"/>
                    <a:pt x="5269" y="7504"/>
                  </a:cubicBezTo>
                  <a:cubicBezTo>
                    <a:pt x="3593" y="7488"/>
                    <a:pt x="2236" y="8843"/>
                    <a:pt x="2219" y="10517"/>
                  </a:cubicBezTo>
                  <a:cubicBezTo>
                    <a:pt x="2219" y="10629"/>
                    <a:pt x="2219" y="10740"/>
                    <a:pt x="2236" y="10852"/>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20" name="Google Shape;920;g1959ef893c8_0_1487"/>
            <p:cNvSpPr/>
            <p:nvPr/>
          </p:nvSpPr>
          <p:spPr>
            <a:xfrm>
              <a:off x="5768036" y="3800674"/>
              <a:ext cx="3692" cy="9964"/>
            </a:xfrm>
            <a:custGeom>
              <a:avLst/>
              <a:gdLst/>
              <a:ahLst/>
              <a:cxnLst/>
              <a:rect l="l" t="t" r="r" b="b"/>
              <a:pathLst>
                <a:path w="5907" h="15942" extrusionOk="0">
                  <a:moveTo>
                    <a:pt x="3672" y="5739"/>
                  </a:moveTo>
                  <a:lnTo>
                    <a:pt x="3672" y="4145"/>
                  </a:lnTo>
                  <a:lnTo>
                    <a:pt x="0" y="4145"/>
                  </a:lnTo>
                  <a:lnTo>
                    <a:pt x="0" y="2391"/>
                  </a:lnTo>
                  <a:cubicBezTo>
                    <a:pt x="2714" y="2391"/>
                    <a:pt x="3832" y="2391"/>
                    <a:pt x="3992" y="0"/>
                  </a:cubicBezTo>
                  <a:lnTo>
                    <a:pt x="5907" y="0"/>
                  </a:lnTo>
                  <a:lnTo>
                    <a:pt x="5907" y="15942"/>
                  </a:lnTo>
                  <a:lnTo>
                    <a:pt x="3672" y="15942"/>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21" name="Google Shape;921;g1959ef893c8_0_1487"/>
            <p:cNvSpPr/>
            <p:nvPr/>
          </p:nvSpPr>
          <p:spPr>
            <a:xfrm>
              <a:off x="5773821" y="3800574"/>
              <a:ext cx="11476" cy="10163"/>
            </a:xfrm>
            <a:custGeom>
              <a:avLst/>
              <a:gdLst/>
              <a:ahLst/>
              <a:cxnLst/>
              <a:rect l="l" t="t" r="r" b="b"/>
              <a:pathLst>
                <a:path w="18361" h="16261" extrusionOk="0">
                  <a:moveTo>
                    <a:pt x="0" y="4304"/>
                  </a:moveTo>
                  <a:cubicBezTo>
                    <a:pt x="0" y="1754"/>
                    <a:pt x="1277" y="0"/>
                    <a:pt x="3672" y="0"/>
                  </a:cubicBezTo>
                  <a:cubicBezTo>
                    <a:pt x="6067" y="0"/>
                    <a:pt x="7185" y="1754"/>
                    <a:pt x="7185" y="4304"/>
                  </a:cubicBezTo>
                  <a:cubicBezTo>
                    <a:pt x="7185" y="6855"/>
                    <a:pt x="6067" y="8609"/>
                    <a:pt x="3672" y="8609"/>
                  </a:cubicBezTo>
                  <a:cubicBezTo>
                    <a:pt x="1277" y="8609"/>
                    <a:pt x="0" y="7015"/>
                    <a:pt x="0" y="4304"/>
                  </a:cubicBezTo>
                  <a:close/>
                  <a:moveTo>
                    <a:pt x="3672" y="7174"/>
                  </a:moveTo>
                  <a:cubicBezTo>
                    <a:pt x="4950" y="7174"/>
                    <a:pt x="5429" y="6058"/>
                    <a:pt x="5429" y="4304"/>
                  </a:cubicBezTo>
                  <a:cubicBezTo>
                    <a:pt x="5429" y="2551"/>
                    <a:pt x="5429" y="1435"/>
                    <a:pt x="3672" y="1435"/>
                  </a:cubicBezTo>
                  <a:cubicBezTo>
                    <a:pt x="1916" y="1435"/>
                    <a:pt x="1756" y="2710"/>
                    <a:pt x="1756" y="4304"/>
                  </a:cubicBezTo>
                  <a:cubicBezTo>
                    <a:pt x="1756" y="5899"/>
                    <a:pt x="1756" y="7174"/>
                    <a:pt x="3193" y="7174"/>
                  </a:cubicBezTo>
                  <a:close/>
                  <a:moveTo>
                    <a:pt x="11336" y="319"/>
                  </a:moveTo>
                  <a:lnTo>
                    <a:pt x="12773" y="319"/>
                  </a:lnTo>
                  <a:lnTo>
                    <a:pt x="6865" y="16261"/>
                  </a:lnTo>
                  <a:lnTo>
                    <a:pt x="5269" y="16261"/>
                  </a:lnTo>
                  <a:close/>
                  <a:moveTo>
                    <a:pt x="11336" y="11797"/>
                  </a:moveTo>
                  <a:cubicBezTo>
                    <a:pt x="11336" y="9247"/>
                    <a:pt x="12454" y="7493"/>
                    <a:pt x="14849" y="7493"/>
                  </a:cubicBezTo>
                  <a:cubicBezTo>
                    <a:pt x="17243" y="7493"/>
                    <a:pt x="18361" y="9247"/>
                    <a:pt x="18361" y="11797"/>
                  </a:cubicBezTo>
                  <a:cubicBezTo>
                    <a:pt x="18361" y="14348"/>
                    <a:pt x="17243" y="16102"/>
                    <a:pt x="14849" y="16102"/>
                  </a:cubicBezTo>
                  <a:cubicBezTo>
                    <a:pt x="12454" y="16102"/>
                    <a:pt x="10538" y="14348"/>
                    <a:pt x="10538" y="11797"/>
                  </a:cubicBezTo>
                  <a:close/>
                  <a:moveTo>
                    <a:pt x="14849" y="14667"/>
                  </a:moveTo>
                  <a:cubicBezTo>
                    <a:pt x="16286" y="14667"/>
                    <a:pt x="16605" y="13551"/>
                    <a:pt x="16605" y="11797"/>
                  </a:cubicBezTo>
                  <a:cubicBezTo>
                    <a:pt x="16605" y="10044"/>
                    <a:pt x="16605" y="8928"/>
                    <a:pt x="14849" y="8928"/>
                  </a:cubicBezTo>
                  <a:cubicBezTo>
                    <a:pt x="13093" y="8928"/>
                    <a:pt x="13093" y="10044"/>
                    <a:pt x="13093" y="11797"/>
                  </a:cubicBezTo>
                  <a:cubicBezTo>
                    <a:pt x="13093" y="13551"/>
                    <a:pt x="12614" y="14667"/>
                    <a:pt x="14051" y="14667"/>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22" name="Google Shape;922;g1959ef893c8_0_1487"/>
            <p:cNvSpPr/>
            <p:nvPr/>
          </p:nvSpPr>
          <p:spPr>
            <a:xfrm>
              <a:off x="5799256" y="3800774"/>
              <a:ext cx="5189" cy="11059"/>
            </a:xfrm>
            <a:custGeom>
              <a:avLst/>
              <a:gdLst/>
              <a:ahLst/>
              <a:cxnLst/>
              <a:rect l="l" t="t" r="r" b="b"/>
              <a:pathLst>
                <a:path w="8302" h="17695" extrusionOk="0">
                  <a:moveTo>
                    <a:pt x="6227" y="0"/>
                  </a:moveTo>
                  <a:lnTo>
                    <a:pt x="8303" y="0"/>
                  </a:lnTo>
                  <a:lnTo>
                    <a:pt x="2076" y="17696"/>
                  </a:lnTo>
                  <a:lnTo>
                    <a:pt x="0" y="17696"/>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23" name="Google Shape;923;g1959ef893c8_0_1487"/>
            <p:cNvSpPr/>
            <p:nvPr/>
          </p:nvSpPr>
          <p:spPr>
            <a:xfrm>
              <a:off x="5805441" y="3803163"/>
              <a:ext cx="3393" cy="7374"/>
            </a:xfrm>
            <a:custGeom>
              <a:avLst/>
              <a:gdLst/>
              <a:ahLst/>
              <a:cxnLst/>
              <a:rect l="l" t="t" r="r" b="b"/>
              <a:pathLst>
                <a:path w="5428" h="11799" extrusionOk="0">
                  <a:moveTo>
                    <a:pt x="2554" y="321"/>
                  </a:moveTo>
                  <a:lnTo>
                    <a:pt x="2554" y="1756"/>
                  </a:lnTo>
                  <a:cubicBezTo>
                    <a:pt x="3065" y="640"/>
                    <a:pt x="4199" y="-46"/>
                    <a:pt x="5429" y="2"/>
                  </a:cubicBezTo>
                  <a:lnTo>
                    <a:pt x="5429" y="2"/>
                  </a:lnTo>
                  <a:lnTo>
                    <a:pt x="5429" y="2075"/>
                  </a:lnTo>
                  <a:lnTo>
                    <a:pt x="4630" y="2075"/>
                  </a:lnTo>
                  <a:cubicBezTo>
                    <a:pt x="2714" y="2075"/>
                    <a:pt x="2235" y="3669"/>
                    <a:pt x="2235" y="5901"/>
                  </a:cubicBezTo>
                  <a:lnTo>
                    <a:pt x="2235" y="11800"/>
                  </a:lnTo>
                  <a:lnTo>
                    <a:pt x="0" y="11800"/>
                  </a:lnTo>
                  <a:lnTo>
                    <a:pt x="0" y="481"/>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24" name="Google Shape;924;g1959ef893c8_0_1487"/>
            <p:cNvSpPr/>
            <p:nvPr/>
          </p:nvSpPr>
          <p:spPr>
            <a:xfrm>
              <a:off x="5810328" y="3803363"/>
              <a:ext cx="5987" cy="7276"/>
            </a:xfrm>
            <a:custGeom>
              <a:avLst/>
              <a:gdLst/>
              <a:ahLst/>
              <a:cxnLst/>
              <a:rect l="l" t="t" r="r" b="b"/>
              <a:pathLst>
                <a:path w="9579" h="11641" extrusionOk="0">
                  <a:moveTo>
                    <a:pt x="7504" y="9725"/>
                  </a:moveTo>
                  <a:cubicBezTo>
                    <a:pt x="6706" y="10968"/>
                    <a:pt x="5317" y="11702"/>
                    <a:pt x="3832" y="11638"/>
                  </a:cubicBezTo>
                  <a:cubicBezTo>
                    <a:pt x="1277" y="11638"/>
                    <a:pt x="0" y="9884"/>
                    <a:pt x="0" y="7015"/>
                  </a:cubicBezTo>
                  <a:lnTo>
                    <a:pt x="0" y="0"/>
                  </a:lnTo>
                  <a:lnTo>
                    <a:pt x="2076" y="0"/>
                  </a:lnTo>
                  <a:lnTo>
                    <a:pt x="2076" y="6217"/>
                  </a:lnTo>
                  <a:cubicBezTo>
                    <a:pt x="2076" y="8449"/>
                    <a:pt x="2076" y="9725"/>
                    <a:pt x="4630" y="9725"/>
                  </a:cubicBezTo>
                  <a:cubicBezTo>
                    <a:pt x="7185" y="9725"/>
                    <a:pt x="7344" y="7652"/>
                    <a:pt x="7344" y="5102"/>
                  </a:cubicBezTo>
                  <a:lnTo>
                    <a:pt x="7344" y="0"/>
                  </a:lnTo>
                  <a:lnTo>
                    <a:pt x="9580" y="0"/>
                  </a:lnTo>
                  <a:lnTo>
                    <a:pt x="9580" y="11319"/>
                  </a:lnTo>
                  <a:lnTo>
                    <a:pt x="7504" y="11319"/>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25" name="Google Shape;925;g1959ef893c8_0_1487"/>
            <p:cNvSpPr/>
            <p:nvPr/>
          </p:nvSpPr>
          <p:spPr>
            <a:xfrm>
              <a:off x="5818307" y="3803062"/>
              <a:ext cx="6087" cy="7376"/>
            </a:xfrm>
            <a:custGeom>
              <a:avLst/>
              <a:gdLst/>
              <a:ahLst/>
              <a:cxnLst/>
              <a:rect l="l" t="t" r="r" b="b"/>
              <a:pathLst>
                <a:path w="9739" h="11801" extrusionOk="0">
                  <a:moveTo>
                    <a:pt x="2076" y="1917"/>
                  </a:moveTo>
                  <a:cubicBezTo>
                    <a:pt x="2874" y="674"/>
                    <a:pt x="4263" y="-60"/>
                    <a:pt x="5748" y="4"/>
                  </a:cubicBezTo>
                  <a:cubicBezTo>
                    <a:pt x="8303" y="4"/>
                    <a:pt x="9740" y="1917"/>
                    <a:pt x="9740" y="4787"/>
                  </a:cubicBezTo>
                  <a:lnTo>
                    <a:pt x="9740" y="11801"/>
                  </a:lnTo>
                  <a:lnTo>
                    <a:pt x="7504" y="11801"/>
                  </a:lnTo>
                  <a:lnTo>
                    <a:pt x="7504" y="5584"/>
                  </a:lnTo>
                  <a:cubicBezTo>
                    <a:pt x="7504" y="3352"/>
                    <a:pt x="6706" y="1917"/>
                    <a:pt x="4950" y="1917"/>
                  </a:cubicBezTo>
                  <a:cubicBezTo>
                    <a:pt x="3193" y="1917"/>
                    <a:pt x="2236" y="3511"/>
                    <a:pt x="2236" y="5265"/>
                  </a:cubicBezTo>
                  <a:lnTo>
                    <a:pt x="2236" y="11801"/>
                  </a:lnTo>
                  <a:lnTo>
                    <a:pt x="0" y="11801"/>
                  </a:lnTo>
                  <a:lnTo>
                    <a:pt x="0" y="482"/>
                  </a:lnTo>
                  <a:lnTo>
                    <a:pt x="2076" y="482"/>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26" name="Google Shape;926;g1959ef893c8_0_1487"/>
            <p:cNvSpPr/>
            <p:nvPr/>
          </p:nvSpPr>
          <p:spPr>
            <a:xfrm>
              <a:off x="5486757" y="3817904"/>
              <a:ext cx="3692" cy="9964"/>
            </a:xfrm>
            <a:custGeom>
              <a:avLst/>
              <a:gdLst/>
              <a:ahLst/>
              <a:cxnLst/>
              <a:rect l="l" t="t" r="r" b="b"/>
              <a:pathLst>
                <a:path w="5907" h="15942" extrusionOk="0">
                  <a:moveTo>
                    <a:pt x="3672" y="5739"/>
                  </a:moveTo>
                  <a:lnTo>
                    <a:pt x="3672" y="4145"/>
                  </a:lnTo>
                  <a:lnTo>
                    <a:pt x="0" y="4145"/>
                  </a:lnTo>
                  <a:lnTo>
                    <a:pt x="0" y="2551"/>
                  </a:lnTo>
                  <a:cubicBezTo>
                    <a:pt x="2715" y="2551"/>
                    <a:pt x="3832" y="1754"/>
                    <a:pt x="3992" y="0"/>
                  </a:cubicBezTo>
                  <a:lnTo>
                    <a:pt x="5907" y="0"/>
                  </a:lnTo>
                  <a:lnTo>
                    <a:pt x="5907" y="15942"/>
                  </a:lnTo>
                  <a:lnTo>
                    <a:pt x="3672" y="15942"/>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27" name="Google Shape;927;g1959ef893c8_0_1487"/>
            <p:cNvSpPr/>
            <p:nvPr/>
          </p:nvSpPr>
          <p:spPr>
            <a:xfrm>
              <a:off x="5492435" y="3817787"/>
              <a:ext cx="6493" cy="9781"/>
            </a:xfrm>
            <a:custGeom>
              <a:avLst/>
              <a:gdLst/>
              <a:ahLst/>
              <a:cxnLst/>
              <a:rect l="l" t="t" r="r" b="b"/>
              <a:pathLst>
                <a:path w="10388" h="15650" extrusionOk="0">
                  <a:moveTo>
                    <a:pt x="330" y="15651"/>
                  </a:moveTo>
                  <a:lnTo>
                    <a:pt x="330" y="13738"/>
                  </a:lnTo>
                  <a:cubicBezTo>
                    <a:pt x="649" y="13323"/>
                    <a:pt x="1032" y="12941"/>
                    <a:pt x="1447" y="12622"/>
                  </a:cubicBezTo>
                  <a:lnTo>
                    <a:pt x="4960" y="9433"/>
                  </a:lnTo>
                  <a:cubicBezTo>
                    <a:pt x="6557" y="8317"/>
                    <a:pt x="7595" y="6580"/>
                    <a:pt x="7834" y="4651"/>
                  </a:cubicBezTo>
                  <a:cubicBezTo>
                    <a:pt x="7930" y="3248"/>
                    <a:pt x="6860" y="2036"/>
                    <a:pt x="5439" y="1940"/>
                  </a:cubicBezTo>
                  <a:cubicBezTo>
                    <a:pt x="5391" y="1940"/>
                    <a:pt x="5327" y="1940"/>
                    <a:pt x="5279" y="1940"/>
                  </a:cubicBezTo>
                  <a:cubicBezTo>
                    <a:pt x="3363" y="1940"/>
                    <a:pt x="2405" y="3056"/>
                    <a:pt x="2405" y="5288"/>
                  </a:cubicBezTo>
                  <a:lnTo>
                    <a:pt x="10" y="5288"/>
                  </a:lnTo>
                  <a:cubicBezTo>
                    <a:pt x="-165" y="2562"/>
                    <a:pt x="1894" y="203"/>
                    <a:pt x="4625" y="27"/>
                  </a:cubicBezTo>
                  <a:cubicBezTo>
                    <a:pt x="4832" y="11"/>
                    <a:pt x="5056" y="11"/>
                    <a:pt x="5279" y="27"/>
                  </a:cubicBezTo>
                  <a:cubicBezTo>
                    <a:pt x="7738" y="-244"/>
                    <a:pt x="9941" y="1526"/>
                    <a:pt x="10213" y="3981"/>
                  </a:cubicBezTo>
                  <a:cubicBezTo>
                    <a:pt x="10229" y="4204"/>
                    <a:pt x="10245" y="4427"/>
                    <a:pt x="10229" y="4651"/>
                  </a:cubicBezTo>
                  <a:cubicBezTo>
                    <a:pt x="9989" y="7201"/>
                    <a:pt x="8568" y="9497"/>
                    <a:pt x="6397" y="10868"/>
                  </a:cubicBezTo>
                  <a:lnTo>
                    <a:pt x="5119" y="11984"/>
                  </a:lnTo>
                  <a:lnTo>
                    <a:pt x="3044" y="13738"/>
                  </a:lnTo>
                  <a:lnTo>
                    <a:pt x="10389" y="13738"/>
                  </a:lnTo>
                  <a:lnTo>
                    <a:pt x="10389" y="15651"/>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28" name="Google Shape;928;g1959ef893c8_0_1487"/>
            <p:cNvSpPr/>
            <p:nvPr/>
          </p:nvSpPr>
          <p:spPr>
            <a:xfrm>
              <a:off x="5500521" y="3820991"/>
              <a:ext cx="1397" cy="6576"/>
            </a:xfrm>
            <a:custGeom>
              <a:avLst/>
              <a:gdLst/>
              <a:ahLst/>
              <a:cxnLst/>
              <a:rect l="l" t="t" r="r" b="b"/>
              <a:pathLst>
                <a:path w="2235" h="10521" extrusionOk="0">
                  <a:moveTo>
                    <a:pt x="0" y="0"/>
                  </a:moveTo>
                  <a:lnTo>
                    <a:pt x="2235" y="0"/>
                  </a:lnTo>
                  <a:lnTo>
                    <a:pt x="2235" y="2551"/>
                  </a:lnTo>
                  <a:lnTo>
                    <a:pt x="0" y="2551"/>
                  </a:lnTo>
                  <a:close/>
                  <a:moveTo>
                    <a:pt x="0" y="7971"/>
                  </a:moveTo>
                  <a:lnTo>
                    <a:pt x="2235" y="7971"/>
                  </a:lnTo>
                  <a:lnTo>
                    <a:pt x="2235" y="10522"/>
                  </a:lnTo>
                  <a:lnTo>
                    <a:pt x="0" y="10522"/>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29" name="Google Shape;929;g1959ef893c8_0_1487"/>
            <p:cNvSpPr/>
            <p:nvPr/>
          </p:nvSpPr>
          <p:spPr>
            <a:xfrm>
              <a:off x="5503214" y="3817904"/>
              <a:ext cx="7398" cy="9970"/>
            </a:xfrm>
            <a:custGeom>
              <a:avLst/>
              <a:gdLst/>
              <a:ahLst/>
              <a:cxnLst/>
              <a:rect l="l" t="t" r="r" b="b"/>
              <a:pathLst>
                <a:path w="11837" h="15952" extrusionOk="0">
                  <a:moveTo>
                    <a:pt x="2076" y="0"/>
                  </a:moveTo>
                  <a:lnTo>
                    <a:pt x="10219" y="0"/>
                  </a:lnTo>
                  <a:lnTo>
                    <a:pt x="10219" y="2073"/>
                  </a:lnTo>
                  <a:lnTo>
                    <a:pt x="3992" y="2073"/>
                  </a:lnTo>
                  <a:lnTo>
                    <a:pt x="3992" y="6377"/>
                  </a:lnTo>
                  <a:cubicBezTo>
                    <a:pt x="4822" y="5659"/>
                    <a:pt x="5924" y="5309"/>
                    <a:pt x="7025" y="5420"/>
                  </a:cubicBezTo>
                  <a:cubicBezTo>
                    <a:pt x="9580" y="5325"/>
                    <a:pt x="11736" y="7301"/>
                    <a:pt x="11831" y="9852"/>
                  </a:cubicBezTo>
                  <a:cubicBezTo>
                    <a:pt x="11847" y="10076"/>
                    <a:pt x="11831" y="10299"/>
                    <a:pt x="11815" y="10522"/>
                  </a:cubicBezTo>
                  <a:cubicBezTo>
                    <a:pt x="11911" y="13423"/>
                    <a:pt x="9628" y="15847"/>
                    <a:pt x="6706" y="15942"/>
                  </a:cubicBezTo>
                  <a:cubicBezTo>
                    <a:pt x="6610" y="15942"/>
                    <a:pt x="6499" y="15942"/>
                    <a:pt x="6386" y="15942"/>
                  </a:cubicBezTo>
                  <a:cubicBezTo>
                    <a:pt x="3656" y="16118"/>
                    <a:pt x="1293" y="14061"/>
                    <a:pt x="1118" y="11335"/>
                  </a:cubicBezTo>
                  <a:cubicBezTo>
                    <a:pt x="1118" y="11335"/>
                    <a:pt x="1118" y="11319"/>
                    <a:pt x="1118" y="11319"/>
                  </a:cubicBezTo>
                  <a:lnTo>
                    <a:pt x="2076" y="11319"/>
                  </a:lnTo>
                  <a:cubicBezTo>
                    <a:pt x="2156" y="12818"/>
                    <a:pt x="3449" y="13950"/>
                    <a:pt x="4933" y="13870"/>
                  </a:cubicBezTo>
                  <a:cubicBezTo>
                    <a:pt x="4950" y="13870"/>
                    <a:pt x="4950" y="13870"/>
                    <a:pt x="4950" y="13870"/>
                  </a:cubicBezTo>
                  <a:cubicBezTo>
                    <a:pt x="6754" y="13471"/>
                    <a:pt x="7903" y="11686"/>
                    <a:pt x="7488" y="9868"/>
                  </a:cubicBezTo>
                  <a:cubicBezTo>
                    <a:pt x="7217" y="8609"/>
                    <a:pt x="6227" y="7620"/>
                    <a:pt x="4950" y="7333"/>
                  </a:cubicBezTo>
                  <a:cubicBezTo>
                    <a:pt x="3848" y="7254"/>
                    <a:pt x="2794" y="7812"/>
                    <a:pt x="2236" y="8768"/>
                  </a:cubicBezTo>
                  <a:lnTo>
                    <a:pt x="0" y="8768"/>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30" name="Google Shape;930;g1959ef893c8_0_1487"/>
            <p:cNvSpPr/>
            <p:nvPr/>
          </p:nvSpPr>
          <p:spPr>
            <a:xfrm>
              <a:off x="5511394" y="3817787"/>
              <a:ext cx="6893" cy="9988"/>
            </a:xfrm>
            <a:custGeom>
              <a:avLst/>
              <a:gdLst/>
              <a:ahLst/>
              <a:cxnLst/>
              <a:rect l="l" t="t" r="r" b="b"/>
              <a:pathLst>
                <a:path w="11028" h="15981" extrusionOk="0">
                  <a:moveTo>
                    <a:pt x="8143" y="4172"/>
                  </a:moveTo>
                  <a:cubicBezTo>
                    <a:pt x="8063" y="2833"/>
                    <a:pt x="6945" y="1781"/>
                    <a:pt x="5588" y="1781"/>
                  </a:cubicBezTo>
                  <a:cubicBezTo>
                    <a:pt x="3672" y="1781"/>
                    <a:pt x="2555" y="3535"/>
                    <a:pt x="2235" y="5926"/>
                  </a:cubicBezTo>
                  <a:cubicBezTo>
                    <a:pt x="1916" y="8317"/>
                    <a:pt x="2235" y="7042"/>
                    <a:pt x="2235" y="7680"/>
                  </a:cubicBezTo>
                  <a:cubicBezTo>
                    <a:pt x="3161" y="6404"/>
                    <a:pt x="4662" y="5687"/>
                    <a:pt x="6227" y="5766"/>
                  </a:cubicBezTo>
                  <a:cubicBezTo>
                    <a:pt x="8781" y="5671"/>
                    <a:pt x="10937" y="7664"/>
                    <a:pt x="11017" y="10214"/>
                  </a:cubicBezTo>
                  <a:cubicBezTo>
                    <a:pt x="11033" y="10374"/>
                    <a:pt x="11033" y="10549"/>
                    <a:pt x="11017" y="10709"/>
                  </a:cubicBezTo>
                  <a:cubicBezTo>
                    <a:pt x="11112" y="13531"/>
                    <a:pt x="8893" y="15890"/>
                    <a:pt x="6083" y="15970"/>
                  </a:cubicBezTo>
                  <a:cubicBezTo>
                    <a:pt x="5924" y="15986"/>
                    <a:pt x="5748" y="15986"/>
                    <a:pt x="5588" y="15970"/>
                  </a:cubicBezTo>
                  <a:cubicBezTo>
                    <a:pt x="1916" y="15970"/>
                    <a:pt x="0" y="13578"/>
                    <a:pt x="0" y="8636"/>
                  </a:cubicBezTo>
                  <a:cubicBezTo>
                    <a:pt x="0" y="3694"/>
                    <a:pt x="1916" y="27"/>
                    <a:pt x="5907" y="27"/>
                  </a:cubicBezTo>
                  <a:cubicBezTo>
                    <a:pt x="8366" y="-244"/>
                    <a:pt x="10570" y="1526"/>
                    <a:pt x="10841" y="3981"/>
                  </a:cubicBezTo>
                  <a:cubicBezTo>
                    <a:pt x="10841" y="4045"/>
                    <a:pt x="10857" y="4109"/>
                    <a:pt x="10857" y="4172"/>
                  </a:cubicBezTo>
                  <a:close/>
                  <a:moveTo>
                    <a:pt x="2235" y="10868"/>
                  </a:moveTo>
                  <a:cubicBezTo>
                    <a:pt x="1964" y="12431"/>
                    <a:pt x="3018" y="13913"/>
                    <a:pt x="4582" y="14184"/>
                  </a:cubicBezTo>
                  <a:cubicBezTo>
                    <a:pt x="4806" y="14216"/>
                    <a:pt x="5046" y="14232"/>
                    <a:pt x="5269" y="14216"/>
                  </a:cubicBezTo>
                  <a:cubicBezTo>
                    <a:pt x="7105" y="14391"/>
                    <a:pt x="8750" y="13036"/>
                    <a:pt x="8925" y="11203"/>
                  </a:cubicBezTo>
                  <a:cubicBezTo>
                    <a:pt x="9101" y="9370"/>
                    <a:pt x="7743" y="7727"/>
                    <a:pt x="5907" y="7552"/>
                  </a:cubicBezTo>
                  <a:cubicBezTo>
                    <a:pt x="4072" y="7377"/>
                    <a:pt x="2427" y="8732"/>
                    <a:pt x="2251" y="10565"/>
                  </a:cubicBezTo>
                  <a:cubicBezTo>
                    <a:pt x="2235" y="10661"/>
                    <a:pt x="2235" y="10772"/>
                    <a:pt x="2235" y="10868"/>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31" name="Google Shape;931;g1959ef893c8_0_1487"/>
            <p:cNvSpPr/>
            <p:nvPr/>
          </p:nvSpPr>
          <p:spPr>
            <a:xfrm>
              <a:off x="5519572" y="3820991"/>
              <a:ext cx="1496" cy="6576"/>
            </a:xfrm>
            <a:custGeom>
              <a:avLst/>
              <a:gdLst/>
              <a:ahLst/>
              <a:cxnLst/>
              <a:rect l="l" t="t" r="r" b="b"/>
              <a:pathLst>
                <a:path w="2394" h="10521" extrusionOk="0">
                  <a:moveTo>
                    <a:pt x="0" y="0"/>
                  </a:moveTo>
                  <a:lnTo>
                    <a:pt x="2395" y="0"/>
                  </a:lnTo>
                  <a:lnTo>
                    <a:pt x="2395" y="2551"/>
                  </a:lnTo>
                  <a:lnTo>
                    <a:pt x="0" y="2551"/>
                  </a:lnTo>
                  <a:close/>
                  <a:moveTo>
                    <a:pt x="0" y="7971"/>
                  </a:moveTo>
                  <a:lnTo>
                    <a:pt x="2395" y="7971"/>
                  </a:lnTo>
                  <a:lnTo>
                    <a:pt x="2395" y="10522"/>
                  </a:lnTo>
                  <a:lnTo>
                    <a:pt x="0" y="10522"/>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32" name="Google Shape;932;g1959ef893c8_0_1487"/>
            <p:cNvSpPr/>
            <p:nvPr/>
          </p:nvSpPr>
          <p:spPr>
            <a:xfrm>
              <a:off x="5522764" y="3817904"/>
              <a:ext cx="6693" cy="9970"/>
            </a:xfrm>
            <a:custGeom>
              <a:avLst/>
              <a:gdLst/>
              <a:ahLst/>
              <a:cxnLst/>
              <a:rect l="l" t="t" r="r" b="b"/>
              <a:pathLst>
                <a:path w="10709" h="15952" extrusionOk="0">
                  <a:moveTo>
                    <a:pt x="958" y="0"/>
                  </a:moveTo>
                  <a:lnTo>
                    <a:pt x="9101" y="0"/>
                  </a:lnTo>
                  <a:lnTo>
                    <a:pt x="9101" y="2073"/>
                  </a:lnTo>
                  <a:lnTo>
                    <a:pt x="2715" y="2073"/>
                  </a:lnTo>
                  <a:lnTo>
                    <a:pt x="2715" y="6377"/>
                  </a:lnTo>
                  <a:cubicBezTo>
                    <a:pt x="3576" y="5707"/>
                    <a:pt x="4663" y="5373"/>
                    <a:pt x="5748" y="5420"/>
                  </a:cubicBezTo>
                  <a:cubicBezTo>
                    <a:pt x="8398" y="5325"/>
                    <a:pt x="10618" y="7397"/>
                    <a:pt x="10698" y="10028"/>
                  </a:cubicBezTo>
                  <a:cubicBezTo>
                    <a:pt x="10714" y="10187"/>
                    <a:pt x="10714" y="10362"/>
                    <a:pt x="10698" y="10522"/>
                  </a:cubicBezTo>
                  <a:cubicBezTo>
                    <a:pt x="10794" y="13423"/>
                    <a:pt x="8494" y="15847"/>
                    <a:pt x="5588" y="15942"/>
                  </a:cubicBezTo>
                  <a:cubicBezTo>
                    <a:pt x="5493" y="15942"/>
                    <a:pt x="5381" y="15942"/>
                    <a:pt x="5269" y="15942"/>
                  </a:cubicBezTo>
                  <a:cubicBezTo>
                    <a:pt x="2539" y="16118"/>
                    <a:pt x="176" y="14061"/>
                    <a:pt x="0" y="11335"/>
                  </a:cubicBezTo>
                  <a:cubicBezTo>
                    <a:pt x="0" y="11335"/>
                    <a:pt x="0" y="11319"/>
                    <a:pt x="0" y="11319"/>
                  </a:cubicBezTo>
                  <a:lnTo>
                    <a:pt x="2715" y="11319"/>
                  </a:lnTo>
                  <a:cubicBezTo>
                    <a:pt x="2794" y="12818"/>
                    <a:pt x="4088" y="13950"/>
                    <a:pt x="5572" y="13870"/>
                  </a:cubicBezTo>
                  <a:cubicBezTo>
                    <a:pt x="5588" y="13870"/>
                    <a:pt x="5588" y="13870"/>
                    <a:pt x="5588" y="13870"/>
                  </a:cubicBezTo>
                  <a:cubicBezTo>
                    <a:pt x="7393" y="13471"/>
                    <a:pt x="8542" y="11686"/>
                    <a:pt x="8127" y="9868"/>
                  </a:cubicBezTo>
                  <a:cubicBezTo>
                    <a:pt x="7856" y="8609"/>
                    <a:pt x="6866" y="7620"/>
                    <a:pt x="5588" y="7333"/>
                  </a:cubicBezTo>
                  <a:cubicBezTo>
                    <a:pt x="4535" y="7270"/>
                    <a:pt x="3529" y="7828"/>
                    <a:pt x="3034" y="8768"/>
                  </a:cubicBezTo>
                  <a:lnTo>
                    <a:pt x="799" y="8768"/>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33" name="Google Shape;933;g1959ef893c8_0_1487"/>
            <p:cNvSpPr/>
            <p:nvPr/>
          </p:nvSpPr>
          <p:spPr>
            <a:xfrm>
              <a:off x="5530341" y="3817505"/>
              <a:ext cx="6789" cy="10063"/>
            </a:xfrm>
            <a:custGeom>
              <a:avLst/>
              <a:gdLst/>
              <a:ahLst/>
              <a:cxnLst/>
              <a:rect l="l" t="t" r="r" b="b"/>
              <a:pathLst>
                <a:path w="10862" h="16101" extrusionOk="0">
                  <a:moveTo>
                    <a:pt x="2879" y="7334"/>
                  </a:moveTo>
                  <a:cubicBezTo>
                    <a:pt x="1474" y="6744"/>
                    <a:pt x="596" y="5341"/>
                    <a:pt x="644" y="3826"/>
                  </a:cubicBezTo>
                  <a:cubicBezTo>
                    <a:pt x="644" y="1594"/>
                    <a:pt x="2241" y="0"/>
                    <a:pt x="5434" y="0"/>
                  </a:cubicBezTo>
                  <a:cubicBezTo>
                    <a:pt x="8627" y="0"/>
                    <a:pt x="10064" y="1594"/>
                    <a:pt x="10064" y="3826"/>
                  </a:cubicBezTo>
                  <a:cubicBezTo>
                    <a:pt x="10112" y="5341"/>
                    <a:pt x="9234" y="6744"/>
                    <a:pt x="7829" y="7334"/>
                  </a:cubicBezTo>
                  <a:lnTo>
                    <a:pt x="7829" y="7334"/>
                  </a:lnTo>
                  <a:cubicBezTo>
                    <a:pt x="9649" y="7892"/>
                    <a:pt x="10879" y="9582"/>
                    <a:pt x="10862" y="11478"/>
                  </a:cubicBezTo>
                  <a:cubicBezTo>
                    <a:pt x="10862" y="14189"/>
                    <a:pt x="8787" y="16102"/>
                    <a:pt x="5434" y="16102"/>
                  </a:cubicBezTo>
                  <a:cubicBezTo>
                    <a:pt x="2081" y="16102"/>
                    <a:pt x="5" y="14189"/>
                    <a:pt x="5" y="11478"/>
                  </a:cubicBezTo>
                  <a:cubicBezTo>
                    <a:pt x="-90" y="9613"/>
                    <a:pt x="1091" y="7907"/>
                    <a:pt x="2879" y="7334"/>
                  </a:cubicBezTo>
                  <a:close/>
                  <a:moveTo>
                    <a:pt x="2879" y="11319"/>
                  </a:moveTo>
                  <a:cubicBezTo>
                    <a:pt x="2864" y="12897"/>
                    <a:pt x="4141" y="14189"/>
                    <a:pt x="5737" y="14205"/>
                  </a:cubicBezTo>
                  <a:cubicBezTo>
                    <a:pt x="5849" y="14205"/>
                    <a:pt x="5961" y="14205"/>
                    <a:pt x="6073" y="14189"/>
                  </a:cubicBezTo>
                  <a:cubicBezTo>
                    <a:pt x="7653" y="14284"/>
                    <a:pt x="9010" y="13073"/>
                    <a:pt x="9106" y="11478"/>
                  </a:cubicBezTo>
                  <a:cubicBezTo>
                    <a:pt x="9106" y="11431"/>
                    <a:pt x="9106" y="11367"/>
                    <a:pt x="9106" y="11319"/>
                  </a:cubicBezTo>
                  <a:cubicBezTo>
                    <a:pt x="9202" y="9821"/>
                    <a:pt x="8068" y="8529"/>
                    <a:pt x="6584" y="8434"/>
                  </a:cubicBezTo>
                  <a:cubicBezTo>
                    <a:pt x="6408" y="8418"/>
                    <a:pt x="6233" y="8434"/>
                    <a:pt x="6073" y="8450"/>
                  </a:cubicBezTo>
                  <a:cubicBezTo>
                    <a:pt x="3358" y="8928"/>
                    <a:pt x="2241" y="10044"/>
                    <a:pt x="2241" y="11797"/>
                  </a:cubicBezTo>
                  <a:close/>
                  <a:moveTo>
                    <a:pt x="2879" y="4145"/>
                  </a:moveTo>
                  <a:cubicBezTo>
                    <a:pt x="2879" y="5580"/>
                    <a:pt x="3837" y="6377"/>
                    <a:pt x="5434" y="6377"/>
                  </a:cubicBezTo>
                  <a:cubicBezTo>
                    <a:pt x="6663" y="6552"/>
                    <a:pt x="7797" y="5707"/>
                    <a:pt x="7973" y="4480"/>
                  </a:cubicBezTo>
                  <a:cubicBezTo>
                    <a:pt x="7989" y="4368"/>
                    <a:pt x="7989" y="4257"/>
                    <a:pt x="7989" y="4145"/>
                  </a:cubicBezTo>
                  <a:cubicBezTo>
                    <a:pt x="7909" y="2822"/>
                    <a:pt x="6759" y="1833"/>
                    <a:pt x="5450" y="1913"/>
                  </a:cubicBezTo>
                  <a:cubicBezTo>
                    <a:pt x="5434" y="1913"/>
                    <a:pt x="5434" y="1913"/>
                    <a:pt x="5434" y="1913"/>
                  </a:cubicBezTo>
                  <a:cubicBezTo>
                    <a:pt x="4221" y="1706"/>
                    <a:pt x="3055" y="2519"/>
                    <a:pt x="2848" y="3731"/>
                  </a:cubicBezTo>
                  <a:cubicBezTo>
                    <a:pt x="2800" y="4033"/>
                    <a:pt x="2815" y="4336"/>
                    <a:pt x="2879" y="4623"/>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34" name="Google Shape;934;g1959ef893c8_0_1487"/>
            <p:cNvSpPr/>
            <p:nvPr/>
          </p:nvSpPr>
          <p:spPr>
            <a:xfrm>
              <a:off x="5540419" y="3817904"/>
              <a:ext cx="9579" cy="9964"/>
            </a:xfrm>
            <a:custGeom>
              <a:avLst/>
              <a:gdLst/>
              <a:ahLst/>
              <a:cxnLst/>
              <a:rect l="l" t="t" r="r" b="b"/>
              <a:pathLst>
                <a:path w="15327" h="15942" extrusionOk="0">
                  <a:moveTo>
                    <a:pt x="6386" y="0"/>
                  </a:moveTo>
                  <a:lnTo>
                    <a:pt x="9101" y="0"/>
                  </a:lnTo>
                  <a:lnTo>
                    <a:pt x="15328" y="15942"/>
                  </a:lnTo>
                  <a:lnTo>
                    <a:pt x="12773" y="15942"/>
                  </a:lnTo>
                  <a:lnTo>
                    <a:pt x="11017" y="11319"/>
                  </a:lnTo>
                  <a:lnTo>
                    <a:pt x="4151" y="11319"/>
                  </a:lnTo>
                  <a:lnTo>
                    <a:pt x="2395" y="15942"/>
                  </a:lnTo>
                  <a:lnTo>
                    <a:pt x="0" y="15942"/>
                  </a:lnTo>
                  <a:cubicBezTo>
                    <a:pt x="2395" y="10362"/>
                    <a:pt x="4630" y="5261"/>
                    <a:pt x="6386" y="0"/>
                  </a:cubicBezTo>
                  <a:close/>
                  <a:moveTo>
                    <a:pt x="4950" y="8928"/>
                  </a:moveTo>
                  <a:lnTo>
                    <a:pt x="10218" y="8928"/>
                  </a:lnTo>
                  <a:lnTo>
                    <a:pt x="8622" y="4623"/>
                  </a:lnTo>
                  <a:cubicBezTo>
                    <a:pt x="8222" y="3810"/>
                    <a:pt x="7887" y="2949"/>
                    <a:pt x="7664" y="2073"/>
                  </a:cubicBezTo>
                  <a:lnTo>
                    <a:pt x="7664" y="2073"/>
                  </a:lnTo>
                  <a:cubicBezTo>
                    <a:pt x="6386" y="4464"/>
                    <a:pt x="6386" y="6696"/>
                    <a:pt x="5269" y="8928"/>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35" name="Google Shape;935;g1959ef893c8_0_1487"/>
            <p:cNvSpPr/>
            <p:nvPr/>
          </p:nvSpPr>
          <p:spPr>
            <a:xfrm>
              <a:off x="5551191" y="3817904"/>
              <a:ext cx="9779" cy="9964"/>
            </a:xfrm>
            <a:custGeom>
              <a:avLst/>
              <a:gdLst/>
              <a:ahLst/>
              <a:cxnLst/>
              <a:rect l="l" t="t" r="r" b="b"/>
              <a:pathLst>
                <a:path w="15647" h="15942" extrusionOk="0">
                  <a:moveTo>
                    <a:pt x="160" y="0"/>
                  </a:moveTo>
                  <a:lnTo>
                    <a:pt x="3832" y="0"/>
                  </a:lnTo>
                  <a:lnTo>
                    <a:pt x="6706" y="8449"/>
                  </a:lnTo>
                  <a:cubicBezTo>
                    <a:pt x="6706" y="9565"/>
                    <a:pt x="6706" y="11478"/>
                    <a:pt x="7983" y="12754"/>
                  </a:cubicBezTo>
                  <a:lnTo>
                    <a:pt x="7983" y="12754"/>
                  </a:lnTo>
                  <a:lnTo>
                    <a:pt x="9420" y="8449"/>
                  </a:lnTo>
                  <a:lnTo>
                    <a:pt x="12135" y="0"/>
                  </a:lnTo>
                  <a:lnTo>
                    <a:pt x="15647" y="0"/>
                  </a:lnTo>
                  <a:lnTo>
                    <a:pt x="15647" y="15942"/>
                  </a:lnTo>
                  <a:lnTo>
                    <a:pt x="13412" y="15942"/>
                  </a:lnTo>
                  <a:lnTo>
                    <a:pt x="13412" y="7971"/>
                  </a:lnTo>
                  <a:cubicBezTo>
                    <a:pt x="13412" y="6377"/>
                    <a:pt x="13412" y="3826"/>
                    <a:pt x="13412" y="2551"/>
                  </a:cubicBezTo>
                  <a:lnTo>
                    <a:pt x="13412" y="2551"/>
                  </a:lnTo>
                  <a:cubicBezTo>
                    <a:pt x="13412" y="2551"/>
                    <a:pt x="12454" y="5739"/>
                    <a:pt x="11656" y="7812"/>
                  </a:cubicBezTo>
                  <a:lnTo>
                    <a:pt x="8941" y="15942"/>
                  </a:lnTo>
                  <a:lnTo>
                    <a:pt x="6546" y="15942"/>
                  </a:lnTo>
                  <a:lnTo>
                    <a:pt x="3193" y="6377"/>
                  </a:lnTo>
                  <a:cubicBezTo>
                    <a:pt x="3193" y="4783"/>
                    <a:pt x="3193" y="3667"/>
                    <a:pt x="2236" y="2551"/>
                  </a:cubicBezTo>
                  <a:lnTo>
                    <a:pt x="2236" y="2551"/>
                  </a:lnTo>
                  <a:lnTo>
                    <a:pt x="2236" y="15942"/>
                  </a:lnTo>
                  <a:lnTo>
                    <a:pt x="0" y="15942"/>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36" name="Google Shape;936;g1959ef893c8_0_1487"/>
            <p:cNvSpPr/>
            <p:nvPr/>
          </p:nvSpPr>
          <p:spPr>
            <a:xfrm>
              <a:off x="5576127" y="3819099"/>
              <a:ext cx="3593" cy="9067"/>
            </a:xfrm>
            <a:custGeom>
              <a:avLst/>
              <a:gdLst/>
              <a:ahLst/>
              <a:cxnLst/>
              <a:rect l="l" t="t" r="r" b="b"/>
              <a:pathLst>
                <a:path w="5748" h="14507" extrusionOk="0">
                  <a:moveTo>
                    <a:pt x="3513" y="2232"/>
                  </a:moveTo>
                  <a:lnTo>
                    <a:pt x="5748" y="2232"/>
                  </a:lnTo>
                  <a:lnTo>
                    <a:pt x="5748" y="4783"/>
                  </a:lnTo>
                  <a:lnTo>
                    <a:pt x="3513" y="4783"/>
                  </a:lnTo>
                  <a:lnTo>
                    <a:pt x="3513" y="11638"/>
                  </a:lnTo>
                  <a:cubicBezTo>
                    <a:pt x="3513" y="12595"/>
                    <a:pt x="3513" y="12913"/>
                    <a:pt x="4950" y="12913"/>
                  </a:cubicBezTo>
                  <a:lnTo>
                    <a:pt x="4950" y="12913"/>
                  </a:lnTo>
                  <a:lnTo>
                    <a:pt x="4950" y="14508"/>
                  </a:lnTo>
                  <a:lnTo>
                    <a:pt x="4950" y="14508"/>
                  </a:lnTo>
                  <a:cubicBezTo>
                    <a:pt x="3034" y="14508"/>
                    <a:pt x="1757" y="14508"/>
                    <a:pt x="1757" y="11478"/>
                  </a:cubicBezTo>
                  <a:lnTo>
                    <a:pt x="1757" y="4783"/>
                  </a:lnTo>
                  <a:lnTo>
                    <a:pt x="0" y="4783"/>
                  </a:lnTo>
                  <a:lnTo>
                    <a:pt x="0" y="3029"/>
                  </a:lnTo>
                  <a:lnTo>
                    <a:pt x="1757" y="3029"/>
                  </a:lnTo>
                  <a:lnTo>
                    <a:pt x="1757" y="0"/>
                  </a:lnTo>
                  <a:lnTo>
                    <a:pt x="3832" y="0"/>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37" name="Google Shape;937;g1959ef893c8_0_1487"/>
            <p:cNvSpPr/>
            <p:nvPr/>
          </p:nvSpPr>
          <p:spPr>
            <a:xfrm>
              <a:off x="5581015" y="3820288"/>
              <a:ext cx="10677" cy="7279"/>
            </a:xfrm>
            <a:custGeom>
              <a:avLst/>
              <a:gdLst/>
              <a:ahLst/>
              <a:cxnLst/>
              <a:rect l="l" t="t" r="r" b="b"/>
              <a:pathLst>
                <a:path w="17083" h="11647" extrusionOk="0">
                  <a:moveTo>
                    <a:pt x="2075" y="1923"/>
                  </a:moveTo>
                  <a:cubicBezTo>
                    <a:pt x="2874" y="679"/>
                    <a:pt x="4263" y="-54"/>
                    <a:pt x="5748" y="10"/>
                  </a:cubicBezTo>
                  <a:cubicBezTo>
                    <a:pt x="7201" y="-102"/>
                    <a:pt x="8558" y="743"/>
                    <a:pt x="9100" y="2082"/>
                  </a:cubicBezTo>
                  <a:cubicBezTo>
                    <a:pt x="9963" y="727"/>
                    <a:pt x="11480" y="-70"/>
                    <a:pt x="13092" y="10"/>
                  </a:cubicBezTo>
                  <a:cubicBezTo>
                    <a:pt x="15807" y="10"/>
                    <a:pt x="17084" y="1763"/>
                    <a:pt x="17084" y="4792"/>
                  </a:cubicBezTo>
                  <a:lnTo>
                    <a:pt x="17084" y="11648"/>
                  </a:lnTo>
                  <a:lnTo>
                    <a:pt x="14849" y="11648"/>
                  </a:lnTo>
                  <a:lnTo>
                    <a:pt x="14849" y="5590"/>
                  </a:lnTo>
                  <a:cubicBezTo>
                    <a:pt x="14849" y="3358"/>
                    <a:pt x="14849" y="1923"/>
                    <a:pt x="12294" y="1923"/>
                  </a:cubicBezTo>
                  <a:cubicBezTo>
                    <a:pt x="9739" y="1923"/>
                    <a:pt x="9579" y="3358"/>
                    <a:pt x="9579" y="5271"/>
                  </a:cubicBezTo>
                  <a:lnTo>
                    <a:pt x="9579" y="11648"/>
                  </a:lnTo>
                  <a:lnTo>
                    <a:pt x="7344" y="11648"/>
                  </a:lnTo>
                  <a:lnTo>
                    <a:pt x="7344" y="5590"/>
                  </a:lnTo>
                  <a:cubicBezTo>
                    <a:pt x="7344" y="3358"/>
                    <a:pt x="7344" y="1923"/>
                    <a:pt x="4950" y="1923"/>
                  </a:cubicBezTo>
                  <a:cubicBezTo>
                    <a:pt x="2554" y="1923"/>
                    <a:pt x="2235" y="3358"/>
                    <a:pt x="2235" y="5271"/>
                  </a:cubicBezTo>
                  <a:lnTo>
                    <a:pt x="2235" y="11648"/>
                  </a:lnTo>
                  <a:lnTo>
                    <a:pt x="0" y="11648"/>
                  </a:lnTo>
                  <a:lnTo>
                    <a:pt x="0" y="329"/>
                  </a:lnTo>
                  <a:lnTo>
                    <a:pt x="2075" y="329"/>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38" name="Google Shape;938;g1959ef893c8_0_1487"/>
            <p:cNvSpPr/>
            <p:nvPr/>
          </p:nvSpPr>
          <p:spPr>
            <a:xfrm>
              <a:off x="5593583" y="3820095"/>
              <a:ext cx="7005" cy="9964"/>
            </a:xfrm>
            <a:custGeom>
              <a:avLst/>
              <a:gdLst/>
              <a:ahLst/>
              <a:cxnLst/>
              <a:rect l="l" t="t" r="r" b="b"/>
              <a:pathLst>
                <a:path w="11208" h="15942" extrusionOk="0">
                  <a:moveTo>
                    <a:pt x="2076" y="2072"/>
                  </a:moveTo>
                  <a:cubicBezTo>
                    <a:pt x="2970" y="972"/>
                    <a:pt x="4327" y="335"/>
                    <a:pt x="5748" y="319"/>
                  </a:cubicBezTo>
                  <a:cubicBezTo>
                    <a:pt x="8750" y="303"/>
                    <a:pt x="11193" y="2710"/>
                    <a:pt x="11208" y="5707"/>
                  </a:cubicBezTo>
                  <a:cubicBezTo>
                    <a:pt x="11208" y="5930"/>
                    <a:pt x="11208" y="6154"/>
                    <a:pt x="11177" y="6377"/>
                  </a:cubicBezTo>
                  <a:cubicBezTo>
                    <a:pt x="11448" y="9358"/>
                    <a:pt x="9229" y="11989"/>
                    <a:pt x="6243" y="12260"/>
                  </a:cubicBezTo>
                  <a:cubicBezTo>
                    <a:pt x="6131" y="12260"/>
                    <a:pt x="6020" y="12276"/>
                    <a:pt x="5907" y="12276"/>
                  </a:cubicBezTo>
                  <a:cubicBezTo>
                    <a:pt x="4439" y="12467"/>
                    <a:pt x="2970" y="11861"/>
                    <a:pt x="2076" y="10681"/>
                  </a:cubicBezTo>
                  <a:lnTo>
                    <a:pt x="2076" y="15942"/>
                  </a:lnTo>
                  <a:lnTo>
                    <a:pt x="0" y="15942"/>
                  </a:lnTo>
                  <a:lnTo>
                    <a:pt x="0" y="0"/>
                  </a:lnTo>
                  <a:lnTo>
                    <a:pt x="2076" y="0"/>
                  </a:lnTo>
                  <a:close/>
                  <a:moveTo>
                    <a:pt x="2076" y="6377"/>
                  </a:moveTo>
                  <a:cubicBezTo>
                    <a:pt x="2076" y="8768"/>
                    <a:pt x="3353" y="10522"/>
                    <a:pt x="5429" y="10522"/>
                  </a:cubicBezTo>
                  <a:cubicBezTo>
                    <a:pt x="7504" y="10522"/>
                    <a:pt x="8782" y="8928"/>
                    <a:pt x="8782" y="6377"/>
                  </a:cubicBezTo>
                  <a:cubicBezTo>
                    <a:pt x="8782" y="3826"/>
                    <a:pt x="7504" y="2232"/>
                    <a:pt x="5429" y="2232"/>
                  </a:cubicBezTo>
                  <a:cubicBezTo>
                    <a:pt x="3353" y="2232"/>
                    <a:pt x="2076" y="3986"/>
                    <a:pt x="2076" y="6377"/>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39" name="Google Shape;939;g1959ef893c8_0_1487"/>
            <p:cNvSpPr/>
            <p:nvPr/>
          </p:nvSpPr>
          <p:spPr>
            <a:xfrm>
              <a:off x="5601363" y="3818298"/>
              <a:ext cx="3792" cy="9769"/>
            </a:xfrm>
            <a:custGeom>
              <a:avLst/>
              <a:gdLst/>
              <a:ahLst/>
              <a:cxnLst/>
              <a:rect l="l" t="t" r="r" b="b"/>
              <a:pathLst>
                <a:path w="6067" h="15630" extrusionOk="0">
                  <a:moveTo>
                    <a:pt x="1437" y="6065"/>
                  </a:moveTo>
                  <a:lnTo>
                    <a:pt x="0" y="6065"/>
                  </a:lnTo>
                  <a:lnTo>
                    <a:pt x="0" y="4311"/>
                  </a:lnTo>
                  <a:lnTo>
                    <a:pt x="1437" y="4311"/>
                  </a:lnTo>
                  <a:lnTo>
                    <a:pt x="1437" y="3514"/>
                  </a:lnTo>
                  <a:cubicBezTo>
                    <a:pt x="1262" y="1760"/>
                    <a:pt x="2539" y="198"/>
                    <a:pt x="4295" y="23"/>
                  </a:cubicBezTo>
                  <a:cubicBezTo>
                    <a:pt x="4455" y="7"/>
                    <a:pt x="4630" y="-9"/>
                    <a:pt x="4790" y="7"/>
                  </a:cubicBezTo>
                  <a:lnTo>
                    <a:pt x="5588" y="7"/>
                  </a:lnTo>
                  <a:lnTo>
                    <a:pt x="5588" y="1760"/>
                  </a:lnTo>
                  <a:lnTo>
                    <a:pt x="5588" y="1760"/>
                  </a:lnTo>
                  <a:cubicBezTo>
                    <a:pt x="4630" y="1760"/>
                    <a:pt x="4151" y="1760"/>
                    <a:pt x="4151" y="3036"/>
                  </a:cubicBezTo>
                  <a:lnTo>
                    <a:pt x="4151" y="4152"/>
                  </a:lnTo>
                  <a:lnTo>
                    <a:pt x="6067" y="4152"/>
                  </a:lnTo>
                  <a:lnTo>
                    <a:pt x="6067" y="6065"/>
                  </a:lnTo>
                  <a:lnTo>
                    <a:pt x="4151" y="6065"/>
                  </a:lnTo>
                  <a:lnTo>
                    <a:pt x="4151" y="15630"/>
                  </a:lnTo>
                  <a:lnTo>
                    <a:pt x="1916" y="15630"/>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40" name="Google Shape;940;g1959ef893c8_0_1487"/>
            <p:cNvSpPr/>
            <p:nvPr/>
          </p:nvSpPr>
          <p:spPr>
            <a:xfrm>
              <a:off x="5605552" y="3820393"/>
              <a:ext cx="5788" cy="7307"/>
            </a:xfrm>
            <a:custGeom>
              <a:avLst/>
              <a:gdLst/>
              <a:ahLst/>
              <a:cxnLst/>
              <a:rect l="l" t="t" r="r" b="b"/>
              <a:pathLst>
                <a:path w="9260" h="11691" extrusionOk="0">
                  <a:moveTo>
                    <a:pt x="2076" y="8130"/>
                  </a:moveTo>
                  <a:cubicBezTo>
                    <a:pt x="2506" y="9342"/>
                    <a:pt x="3672" y="10123"/>
                    <a:pt x="4950" y="10044"/>
                  </a:cubicBezTo>
                  <a:cubicBezTo>
                    <a:pt x="6227" y="10044"/>
                    <a:pt x="7185" y="10044"/>
                    <a:pt x="7185" y="8449"/>
                  </a:cubicBezTo>
                  <a:cubicBezTo>
                    <a:pt x="7185" y="6855"/>
                    <a:pt x="6067" y="7174"/>
                    <a:pt x="4471" y="6696"/>
                  </a:cubicBezTo>
                  <a:lnTo>
                    <a:pt x="3672" y="6696"/>
                  </a:lnTo>
                  <a:cubicBezTo>
                    <a:pt x="1756" y="6696"/>
                    <a:pt x="319" y="5420"/>
                    <a:pt x="319" y="3348"/>
                  </a:cubicBezTo>
                  <a:cubicBezTo>
                    <a:pt x="319" y="1275"/>
                    <a:pt x="2076" y="0"/>
                    <a:pt x="4630" y="0"/>
                  </a:cubicBezTo>
                  <a:cubicBezTo>
                    <a:pt x="7185" y="0"/>
                    <a:pt x="8781" y="1116"/>
                    <a:pt x="9101" y="3348"/>
                  </a:cubicBezTo>
                  <a:lnTo>
                    <a:pt x="7025" y="3348"/>
                  </a:lnTo>
                  <a:cubicBezTo>
                    <a:pt x="6674" y="2344"/>
                    <a:pt x="5700" y="1690"/>
                    <a:pt x="4630" y="1754"/>
                  </a:cubicBezTo>
                  <a:cubicBezTo>
                    <a:pt x="3193" y="1754"/>
                    <a:pt x="2555" y="1754"/>
                    <a:pt x="2555" y="3188"/>
                  </a:cubicBezTo>
                  <a:cubicBezTo>
                    <a:pt x="2555" y="4623"/>
                    <a:pt x="2555" y="4464"/>
                    <a:pt x="4630" y="4783"/>
                  </a:cubicBezTo>
                  <a:lnTo>
                    <a:pt x="5907" y="4783"/>
                  </a:lnTo>
                  <a:cubicBezTo>
                    <a:pt x="8143" y="4783"/>
                    <a:pt x="9260" y="6217"/>
                    <a:pt x="9260" y="8130"/>
                  </a:cubicBezTo>
                  <a:cubicBezTo>
                    <a:pt x="9260" y="10044"/>
                    <a:pt x="7504" y="11638"/>
                    <a:pt x="4790" y="11638"/>
                  </a:cubicBezTo>
                  <a:cubicBezTo>
                    <a:pt x="2523" y="12004"/>
                    <a:pt x="399" y="10458"/>
                    <a:pt x="32" y="8210"/>
                  </a:cubicBezTo>
                  <a:cubicBezTo>
                    <a:pt x="16" y="8130"/>
                    <a:pt x="0" y="8051"/>
                    <a:pt x="0" y="7971"/>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41" name="Google Shape;941;g1959ef893c8_0_1487"/>
            <p:cNvSpPr/>
            <p:nvPr/>
          </p:nvSpPr>
          <p:spPr>
            <a:xfrm>
              <a:off x="5626092" y="3817790"/>
              <a:ext cx="6893" cy="9985"/>
            </a:xfrm>
            <a:custGeom>
              <a:avLst/>
              <a:gdLst/>
              <a:ahLst/>
              <a:cxnLst/>
              <a:rect l="l" t="t" r="r" b="b"/>
              <a:pathLst>
                <a:path w="11028" h="15976" extrusionOk="0">
                  <a:moveTo>
                    <a:pt x="2726" y="11661"/>
                  </a:moveTo>
                  <a:cubicBezTo>
                    <a:pt x="2726" y="13063"/>
                    <a:pt x="3876" y="14211"/>
                    <a:pt x="5281" y="14211"/>
                  </a:cubicBezTo>
                  <a:cubicBezTo>
                    <a:pt x="7197" y="14211"/>
                    <a:pt x="8314" y="12458"/>
                    <a:pt x="8634" y="10066"/>
                  </a:cubicBezTo>
                  <a:cubicBezTo>
                    <a:pt x="8953" y="7675"/>
                    <a:pt x="8634" y="8950"/>
                    <a:pt x="8634" y="8313"/>
                  </a:cubicBezTo>
                  <a:lnTo>
                    <a:pt x="8634" y="8313"/>
                  </a:lnTo>
                  <a:cubicBezTo>
                    <a:pt x="7772" y="9556"/>
                    <a:pt x="6303" y="10226"/>
                    <a:pt x="4802" y="10066"/>
                  </a:cubicBezTo>
                  <a:cubicBezTo>
                    <a:pt x="2247" y="10162"/>
                    <a:pt x="92" y="8169"/>
                    <a:pt x="12" y="5618"/>
                  </a:cubicBezTo>
                  <a:cubicBezTo>
                    <a:pt x="-4" y="5459"/>
                    <a:pt x="-4" y="5283"/>
                    <a:pt x="12" y="5124"/>
                  </a:cubicBezTo>
                  <a:cubicBezTo>
                    <a:pt x="-84" y="2398"/>
                    <a:pt x="2040" y="102"/>
                    <a:pt x="4770" y="7"/>
                  </a:cubicBezTo>
                  <a:cubicBezTo>
                    <a:pt x="4994" y="-9"/>
                    <a:pt x="5217" y="7"/>
                    <a:pt x="5441" y="23"/>
                  </a:cubicBezTo>
                  <a:cubicBezTo>
                    <a:pt x="9113" y="23"/>
                    <a:pt x="11029" y="2414"/>
                    <a:pt x="11029" y="7356"/>
                  </a:cubicBezTo>
                  <a:cubicBezTo>
                    <a:pt x="11029" y="12298"/>
                    <a:pt x="9113" y="15965"/>
                    <a:pt x="5121" y="15965"/>
                  </a:cubicBezTo>
                  <a:cubicBezTo>
                    <a:pt x="2567" y="16140"/>
                    <a:pt x="363" y="14227"/>
                    <a:pt x="172" y="11676"/>
                  </a:cubicBezTo>
                  <a:cubicBezTo>
                    <a:pt x="172" y="11676"/>
                    <a:pt x="172" y="11661"/>
                    <a:pt x="172" y="11661"/>
                  </a:cubicBezTo>
                  <a:close/>
                  <a:moveTo>
                    <a:pt x="2726" y="4965"/>
                  </a:moveTo>
                  <a:cubicBezTo>
                    <a:pt x="2327" y="6687"/>
                    <a:pt x="3413" y="8392"/>
                    <a:pt x="5137" y="8775"/>
                  </a:cubicBezTo>
                  <a:cubicBezTo>
                    <a:pt x="6846" y="9173"/>
                    <a:pt x="8554" y="8105"/>
                    <a:pt x="8953" y="6383"/>
                  </a:cubicBezTo>
                  <a:cubicBezTo>
                    <a:pt x="9065" y="5921"/>
                    <a:pt x="9065" y="5427"/>
                    <a:pt x="8953" y="4965"/>
                  </a:cubicBezTo>
                  <a:cubicBezTo>
                    <a:pt x="9129" y="3307"/>
                    <a:pt x="7931" y="1808"/>
                    <a:pt x="6255" y="1633"/>
                  </a:cubicBezTo>
                  <a:cubicBezTo>
                    <a:pt x="6095" y="1617"/>
                    <a:pt x="5920" y="1601"/>
                    <a:pt x="5760" y="1617"/>
                  </a:cubicBezTo>
                  <a:cubicBezTo>
                    <a:pt x="4084" y="1521"/>
                    <a:pt x="2647" y="2797"/>
                    <a:pt x="2551" y="4470"/>
                  </a:cubicBezTo>
                  <a:cubicBezTo>
                    <a:pt x="2551" y="4630"/>
                    <a:pt x="2551" y="4805"/>
                    <a:pt x="2567" y="4965"/>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42" name="Google Shape;942;g1959ef893c8_0_1487"/>
            <p:cNvSpPr/>
            <p:nvPr/>
          </p:nvSpPr>
          <p:spPr>
            <a:xfrm>
              <a:off x="5634179" y="3817904"/>
              <a:ext cx="6087" cy="9665"/>
            </a:xfrm>
            <a:custGeom>
              <a:avLst/>
              <a:gdLst/>
              <a:ahLst/>
              <a:cxnLst/>
              <a:rect l="l" t="t" r="r" b="b"/>
              <a:pathLst>
                <a:path w="9739" h="15464" extrusionOk="0">
                  <a:moveTo>
                    <a:pt x="1277" y="15464"/>
                  </a:moveTo>
                  <a:cubicBezTo>
                    <a:pt x="2267" y="12913"/>
                    <a:pt x="3385" y="10410"/>
                    <a:pt x="4630" y="7971"/>
                  </a:cubicBezTo>
                  <a:cubicBezTo>
                    <a:pt x="4630" y="6058"/>
                    <a:pt x="6386" y="3986"/>
                    <a:pt x="7344" y="2073"/>
                  </a:cubicBezTo>
                  <a:lnTo>
                    <a:pt x="0" y="2073"/>
                  </a:lnTo>
                  <a:lnTo>
                    <a:pt x="0" y="0"/>
                  </a:lnTo>
                  <a:lnTo>
                    <a:pt x="9739" y="0"/>
                  </a:lnTo>
                  <a:lnTo>
                    <a:pt x="9739" y="1913"/>
                  </a:lnTo>
                  <a:lnTo>
                    <a:pt x="9739" y="3029"/>
                  </a:lnTo>
                  <a:cubicBezTo>
                    <a:pt x="7983" y="6855"/>
                    <a:pt x="5907" y="11638"/>
                    <a:pt x="4471" y="15464"/>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43" name="Google Shape;943;g1959ef893c8_0_1487"/>
            <p:cNvSpPr/>
            <p:nvPr/>
          </p:nvSpPr>
          <p:spPr>
            <a:xfrm>
              <a:off x="5641261" y="3817787"/>
              <a:ext cx="6792" cy="9988"/>
            </a:xfrm>
            <a:custGeom>
              <a:avLst/>
              <a:gdLst/>
              <a:ahLst/>
              <a:cxnLst/>
              <a:rect l="l" t="t" r="r" b="b"/>
              <a:pathLst>
                <a:path w="10867" h="15981" extrusionOk="0">
                  <a:moveTo>
                    <a:pt x="8143" y="4172"/>
                  </a:moveTo>
                  <a:cubicBezTo>
                    <a:pt x="8063" y="2833"/>
                    <a:pt x="6945" y="1781"/>
                    <a:pt x="5588" y="1781"/>
                  </a:cubicBezTo>
                  <a:cubicBezTo>
                    <a:pt x="3672" y="1781"/>
                    <a:pt x="2555" y="3535"/>
                    <a:pt x="2236" y="5926"/>
                  </a:cubicBezTo>
                  <a:cubicBezTo>
                    <a:pt x="2156" y="6500"/>
                    <a:pt x="2156" y="7106"/>
                    <a:pt x="2236" y="7680"/>
                  </a:cubicBezTo>
                  <a:cubicBezTo>
                    <a:pt x="3816" y="5559"/>
                    <a:pt x="6818" y="5129"/>
                    <a:pt x="8941" y="6723"/>
                  </a:cubicBezTo>
                  <a:cubicBezTo>
                    <a:pt x="10203" y="7648"/>
                    <a:pt x="10905" y="9146"/>
                    <a:pt x="10858" y="10709"/>
                  </a:cubicBezTo>
                  <a:cubicBezTo>
                    <a:pt x="11033" y="13435"/>
                    <a:pt x="8973" y="15794"/>
                    <a:pt x="6243" y="15970"/>
                  </a:cubicBezTo>
                  <a:cubicBezTo>
                    <a:pt x="6036" y="15986"/>
                    <a:pt x="5812" y="15986"/>
                    <a:pt x="5588" y="15970"/>
                  </a:cubicBezTo>
                  <a:cubicBezTo>
                    <a:pt x="1757" y="15970"/>
                    <a:pt x="0" y="13578"/>
                    <a:pt x="0" y="8636"/>
                  </a:cubicBezTo>
                  <a:cubicBezTo>
                    <a:pt x="0" y="3694"/>
                    <a:pt x="1757" y="27"/>
                    <a:pt x="5748" y="27"/>
                  </a:cubicBezTo>
                  <a:cubicBezTo>
                    <a:pt x="8207" y="-244"/>
                    <a:pt x="10410" y="1526"/>
                    <a:pt x="10682" y="3981"/>
                  </a:cubicBezTo>
                  <a:cubicBezTo>
                    <a:pt x="10682" y="4045"/>
                    <a:pt x="10698" y="4109"/>
                    <a:pt x="10698" y="4172"/>
                  </a:cubicBezTo>
                  <a:close/>
                  <a:moveTo>
                    <a:pt x="2236" y="10868"/>
                  </a:moveTo>
                  <a:cubicBezTo>
                    <a:pt x="1964" y="12431"/>
                    <a:pt x="3018" y="13913"/>
                    <a:pt x="4583" y="14184"/>
                  </a:cubicBezTo>
                  <a:cubicBezTo>
                    <a:pt x="4806" y="14216"/>
                    <a:pt x="5046" y="14232"/>
                    <a:pt x="5269" y="14216"/>
                  </a:cubicBezTo>
                  <a:cubicBezTo>
                    <a:pt x="7105" y="14391"/>
                    <a:pt x="8750" y="13036"/>
                    <a:pt x="8926" y="11203"/>
                  </a:cubicBezTo>
                  <a:cubicBezTo>
                    <a:pt x="9101" y="9370"/>
                    <a:pt x="7744" y="7727"/>
                    <a:pt x="5907" y="7552"/>
                  </a:cubicBezTo>
                  <a:cubicBezTo>
                    <a:pt x="4072" y="7377"/>
                    <a:pt x="2427" y="8732"/>
                    <a:pt x="2252" y="10565"/>
                  </a:cubicBezTo>
                  <a:cubicBezTo>
                    <a:pt x="2236" y="10661"/>
                    <a:pt x="2236" y="10772"/>
                    <a:pt x="2236" y="10868"/>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44" name="Google Shape;944;g1959ef893c8_0_1487"/>
            <p:cNvSpPr/>
            <p:nvPr/>
          </p:nvSpPr>
          <p:spPr>
            <a:xfrm>
              <a:off x="5649234" y="3817788"/>
              <a:ext cx="6493" cy="9781"/>
            </a:xfrm>
            <a:custGeom>
              <a:avLst/>
              <a:gdLst/>
              <a:ahLst/>
              <a:cxnLst/>
              <a:rect l="l" t="t" r="r" b="b"/>
              <a:pathLst>
                <a:path w="10388" h="15649" extrusionOk="0">
                  <a:moveTo>
                    <a:pt x="330" y="15650"/>
                  </a:moveTo>
                  <a:lnTo>
                    <a:pt x="330" y="13737"/>
                  </a:lnTo>
                  <a:lnTo>
                    <a:pt x="1447" y="12621"/>
                  </a:lnTo>
                  <a:lnTo>
                    <a:pt x="4960" y="9432"/>
                  </a:lnTo>
                  <a:cubicBezTo>
                    <a:pt x="6557" y="8316"/>
                    <a:pt x="7594" y="6579"/>
                    <a:pt x="7834" y="4650"/>
                  </a:cubicBezTo>
                  <a:cubicBezTo>
                    <a:pt x="7930" y="3247"/>
                    <a:pt x="6860" y="2035"/>
                    <a:pt x="5439" y="1939"/>
                  </a:cubicBezTo>
                  <a:cubicBezTo>
                    <a:pt x="5391" y="1939"/>
                    <a:pt x="5327" y="1939"/>
                    <a:pt x="5279" y="1939"/>
                  </a:cubicBezTo>
                  <a:cubicBezTo>
                    <a:pt x="3363" y="1939"/>
                    <a:pt x="2405" y="3055"/>
                    <a:pt x="2405" y="5287"/>
                  </a:cubicBezTo>
                  <a:lnTo>
                    <a:pt x="10" y="5287"/>
                  </a:lnTo>
                  <a:cubicBezTo>
                    <a:pt x="-165" y="2561"/>
                    <a:pt x="1894" y="202"/>
                    <a:pt x="4625" y="26"/>
                  </a:cubicBezTo>
                  <a:cubicBezTo>
                    <a:pt x="4832" y="10"/>
                    <a:pt x="5056" y="10"/>
                    <a:pt x="5279" y="26"/>
                  </a:cubicBezTo>
                  <a:cubicBezTo>
                    <a:pt x="7818" y="-245"/>
                    <a:pt x="10101" y="1605"/>
                    <a:pt x="10356" y="4139"/>
                  </a:cubicBezTo>
                  <a:cubicBezTo>
                    <a:pt x="10389" y="4315"/>
                    <a:pt x="10389" y="4474"/>
                    <a:pt x="10389" y="4650"/>
                  </a:cubicBezTo>
                  <a:cubicBezTo>
                    <a:pt x="10085" y="7216"/>
                    <a:pt x="8616" y="9512"/>
                    <a:pt x="6397" y="10867"/>
                  </a:cubicBezTo>
                  <a:lnTo>
                    <a:pt x="5119" y="11983"/>
                  </a:lnTo>
                  <a:lnTo>
                    <a:pt x="3044" y="13737"/>
                  </a:lnTo>
                  <a:lnTo>
                    <a:pt x="10389" y="13737"/>
                  </a:lnTo>
                  <a:lnTo>
                    <a:pt x="10389" y="15650"/>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45" name="Google Shape;945;g1959ef893c8_0_1487"/>
            <p:cNvSpPr/>
            <p:nvPr/>
          </p:nvSpPr>
          <p:spPr>
            <a:xfrm>
              <a:off x="5656921" y="3817904"/>
              <a:ext cx="7184" cy="9665"/>
            </a:xfrm>
            <a:custGeom>
              <a:avLst/>
              <a:gdLst/>
              <a:ahLst/>
              <a:cxnLst/>
              <a:rect l="l" t="t" r="r" b="b"/>
              <a:pathLst>
                <a:path w="11495" h="15464" extrusionOk="0">
                  <a:moveTo>
                    <a:pt x="11496" y="12116"/>
                  </a:moveTo>
                  <a:lnTo>
                    <a:pt x="9260" y="12116"/>
                  </a:lnTo>
                  <a:lnTo>
                    <a:pt x="9260" y="15464"/>
                  </a:lnTo>
                  <a:lnTo>
                    <a:pt x="7185" y="15464"/>
                  </a:lnTo>
                  <a:lnTo>
                    <a:pt x="7185" y="12116"/>
                  </a:lnTo>
                  <a:lnTo>
                    <a:pt x="0" y="12116"/>
                  </a:lnTo>
                  <a:lnTo>
                    <a:pt x="0" y="10522"/>
                  </a:lnTo>
                  <a:lnTo>
                    <a:pt x="4790" y="3507"/>
                  </a:lnTo>
                  <a:lnTo>
                    <a:pt x="7025" y="0"/>
                  </a:lnTo>
                  <a:lnTo>
                    <a:pt x="9260" y="0"/>
                  </a:lnTo>
                  <a:lnTo>
                    <a:pt x="9260" y="10362"/>
                  </a:lnTo>
                  <a:lnTo>
                    <a:pt x="11496" y="10362"/>
                  </a:lnTo>
                  <a:close/>
                  <a:moveTo>
                    <a:pt x="7185" y="6217"/>
                  </a:moveTo>
                  <a:lnTo>
                    <a:pt x="7185" y="2869"/>
                  </a:lnTo>
                  <a:lnTo>
                    <a:pt x="7185" y="2869"/>
                  </a:lnTo>
                  <a:lnTo>
                    <a:pt x="5109" y="6217"/>
                  </a:lnTo>
                  <a:lnTo>
                    <a:pt x="3513" y="8449"/>
                  </a:lnTo>
                  <a:lnTo>
                    <a:pt x="2236" y="10362"/>
                  </a:lnTo>
                  <a:lnTo>
                    <a:pt x="7185" y="10362"/>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46" name="Google Shape;946;g1959ef893c8_0_1487"/>
            <p:cNvSpPr/>
            <p:nvPr/>
          </p:nvSpPr>
          <p:spPr>
            <a:xfrm>
              <a:off x="5678566" y="3817904"/>
              <a:ext cx="6087" cy="9665"/>
            </a:xfrm>
            <a:custGeom>
              <a:avLst/>
              <a:gdLst/>
              <a:ahLst/>
              <a:cxnLst/>
              <a:rect l="l" t="t" r="r" b="b"/>
              <a:pathLst>
                <a:path w="9739" h="15464" extrusionOk="0">
                  <a:moveTo>
                    <a:pt x="1277" y="15464"/>
                  </a:moveTo>
                  <a:cubicBezTo>
                    <a:pt x="2235" y="12913"/>
                    <a:pt x="3513" y="10522"/>
                    <a:pt x="4630" y="7971"/>
                  </a:cubicBezTo>
                  <a:cubicBezTo>
                    <a:pt x="5460" y="5946"/>
                    <a:pt x="6418" y="3970"/>
                    <a:pt x="7504" y="2073"/>
                  </a:cubicBezTo>
                  <a:lnTo>
                    <a:pt x="0" y="2073"/>
                  </a:lnTo>
                  <a:lnTo>
                    <a:pt x="0" y="0"/>
                  </a:lnTo>
                  <a:lnTo>
                    <a:pt x="9739" y="0"/>
                  </a:lnTo>
                  <a:lnTo>
                    <a:pt x="9739" y="1913"/>
                  </a:lnTo>
                  <a:lnTo>
                    <a:pt x="9739" y="3029"/>
                  </a:lnTo>
                  <a:cubicBezTo>
                    <a:pt x="7983" y="6855"/>
                    <a:pt x="5907" y="11638"/>
                    <a:pt x="4471" y="15464"/>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47" name="Google Shape;947;g1959ef893c8_0_1487"/>
            <p:cNvSpPr/>
            <p:nvPr/>
          </p:nvSpPr>
          <p:spPr>
            <a:xfrm>
              <a:off x="5685148" y="3817904"/>
              <a:ext cx="7284" cy="9665"/>
            </a:xfrm>
            <a:custGeom>
              <a:avLst/>
              <a:gdLst/>
              <a:ahLst/>
              <a:cxnLst/>
              <a:rect l="l" t="t" r="r" b="b"/>
              <a:pathLst>
                <a:path w="11655" h="15464" extrusionOk="0">
                  <a:moveTo>
                    <a:pt x="11656" y="12116"/>
                  </a:moveTo>
                  <a:lnTo>
                    <a:pt x="9421" y="12116"/>
                  </a:lnTo>
                  <a:lnTo>
                    <a:pt x="9421" y="15464"/>
                  </a:lnTo>
                  <a:lnTo>
                    <a:pt x="7345" y="15464"/>
                  </a:lnTo>
                  <a:lnTo>
                    <a:pt x="7345" y="12116"/>
                  </a:lnTo>
                  <a:lnTo>
                    <a:pt x="0" y="12116"/>
                  </a:lnTo>
                  <a:lnTo>
                    <a:pt x="0" y="10522"/>
                  </a:lnTo>
                  <a:lnTo>
                    <a:pt x="4790" y="3507"/>
                  </a:lnTo>
                  <a:cubicBezTo>
                    <a:pt x="5700" y="2423"/>
                    <a:pt x="6499" y="1244"/>
                    <a:pt x="7185" y="0"/>
                  </a:cubicBezTo>
                  <a:lnTo>
                    <a:pt x="9421" y="0"/>
                  </a:lnTo>
                  <a:lnTo>
                    <a:pt x="9421" y="10362"/>
                  </a:lnTo>
                  <a:lnTo>
                    <a:pt x="11656" y="10362"/>
                  </a:lnTo>
                  <a:close/>
                  <a:moveTo>
                    <a:pt x="7345" y="6217"/>
                  </a:moveTo>
                  <a:lnTo>
                    <a:pt x="7345" y="2869"/>
                  </a:lnTo>
                  <a:lnTo>
                    <a:pt x="7345" y="2869"/>
                  </a:lnTo>
                  <a:lnTo>
                    <a:pt x="5269" y="6217"/>
                  </a:lnTo>
                  <a:lnTo>
                    <a:pt x="3672" y="8449"/>
                  </a:lnTo>
                  <a:lnTo>
                    <a:pt x="2395" y="10362"/>
                  </a:lnTo>
                  <a:lnTo>
                    <a:pt x="7345" y="10362"/>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48" name="Google Shape;948;g1959ef893c8_0_1487"/>
            <p:cNvSpPr/>
            <p:nvPr/>
          </p:nvSpPr>
          <p:spPr>
            <a:xfrm>
              <a:off x="5693527" y="3817505"/>
              <a:ext cx="6787" cy="10063"/>
            </a:xfrm>
            <a:custGeom>
              <a:avLst/>
              <a:gdLst/>
              <a:ahLst/>
              <a:cxnLst/>
              <a:rect l="l" t="t" r="r" b="b"/>
              <a:pathLst>
                <a:path w="10859" h="16101" extrusionOk="0">
                  <a:moveTo>
                    <a:pt x="3034" y="7334"/>
                  </a:moveTo>
                  <a:cubicBezTo>
                    <a:pt x="1596" y="6760"/>
                    <a:pt x="655" y="5373"/>
                    <a:pt x="638" y="3826"/>
                  </a:cubicBezTo>
                  <a:cubicBezTo>
                    <a:pt x="638" y="1594"/>
                    <a:pt x="2395" y="0"/>
                    <a:pt x="5429" y="0"/>
                  </a:cubicBezTo>
                  <a:cubicBezTo>
                    <a:pt x="8462" y="0"/>
                    <a:pt x="10218" y="1594"/>
                    <a:pt x="10218" y="3826"/>
                  </a:cubicBezTo>
                  <a:cubicBezTo>
                    <a:pt x="10251" y="5389"/>
                    <a:pt x="9293" y="6792"/>
                    <a:pt x="7824" y="7334"/>
                  </a:cubicBezTo>
                  <a:lnTo>
                    <a:pt x="7824" y="7334"/>
                  </a:lnTo>
                  <a:cubicBezTo>
                    <a:pt x="9676" y="7844"/>
                    <a:pt x="10921" y="9565"/>
                    <a:pt x="10857" y="11478"/>
                  </a:cubicBezTo>
                  <a:cubicBezTo>
                    <a:pt x="10857" y="14189"/>
                    <a:pt x="8781" y="16102"/>
                    <a:pt x="5429" y="16102"/>
                  </a:cubicBezTo>
                  <a:cubicBezTo>
                    <a:pt x="2075" y="16102"/>
                    <a:pt x="0" y="14189"/>
                    <a:pt x="0" y="11478"/>
                  </a:cubicBezTo>
                  <a:cubicBezTo>
                    <a:pt x="-16" y="9582"/>
                    <a:pt x="1213" y="7892"/>
                    <a:pt x="3034" y="7334"/>
                  </a:cubicBezTo>
                  <a:close/>
                  <a:moveTo>
                    <a:pt x="3034" y="11319"/>
                  </a:moveTo>
                  <a:cubicBezTo>
                    <a:pt x="3034" y="12897"/>
                    <a:pt x="4311" y="14189"/>
                    <a:pt x="5908" y="14189"/>
                  </a:cubicBezTo>
                  <a:cubicBezTo>
                    <a:pt x="5955" y="14189"/>
                    <a:pt x="6019" y="14189"/>
                    <a:pt x="6067" y="14189"/>
                  </a:cubicBezTo>
                  <a:cubicBezTo>
                    <a:pt x="7648" y="14364"/>
                    <a:pt x="9069" y="13232"/>
                    <a:pt x="9244" y="11654"/>
                  </a:cubicBezTo>
                  <a:cubicBezTo>
                    <a:pt x="9260" y="11542"/>
                    <a:pt x="9260" y="11431"/>
                    <a:pt x="9260" y="11319"/>
                  </a:cubicBezTo>
                  <a:cubicBezTo>
                    <a:pt x="9277" y="9741"/>
                    <a:pt x="7999" y="8450"/>
                    <a:pt x="6403" y="8434"/>
                  </a:cubicBezTo>
                  <a:cubicBezTo>
                    <a:pt x="6291" y="8434"/>
                    <a:pt x="6179" y="8434"/>
                    <a:pt x="6067" y="8450"/>
                  </a:cubicBezTo>
                  <a:cubicBezTo>
                    <a:pt x="4694" y="7844"/>
                    <a:pt x="3098" y="8465"/>
                    <a:pt x="2491" y="9821"/>
                  </a:cubicBezTo>
                  <a:cubicBezTo>
                    <a:pt x="2204" y="10442"/>
                    <a:pt x="2171" y="11160"/>
                    <a:pt x="2395" y="11797"/>
                  </a:cubicBezTo>
                  <a:close/>
                  <a:moveTo>
                    <a:pt x="3034" y="4145"/>
                  </a:moveTo>
                  <a:cubicBezTo>
                    <a:pt x="3034" y="5580"/>
                    <a:pt x="3992" y="6377"/>
                    <a:pt x="5588" y="6377"/>
                  </a:cubicBezTo>
                  <a:cubicBezTo>
                    <a:pt x="7185" y="6377"/>
                    <a:pt x="8143" y="5580"/>
                    <a:pt x="8143" y="4145"/>
                  </a:cubicBezTo>
                  <a:cubicBezTo>
                    <a:pt x="8143" y="2742"/>
                    <a:pt x="6993" y="1594"/>
                    <a:pt x="5588" y="1594"/>
                  </a:cubicBezTo>
                  <a:cubicBezTo>
                    <a:pt x="4183" y="1594"/>
                    <a:pt x="3034" y="2742"/>
                    <a:pt x="3034" y="4145"/>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49" name="Google Shape;949;g1959ef893c8_0_1487"/>
            <p:cNvSpPr/>
            <p:nvPr/>
          </p:nvSpPr>
          <p:spPr>
            <a:xfrm>
              <a:off x="5715164" y="3817790"/>
              <a:ext cx="6893" cy="9985"/>
            </a:xfrm>
            <a:custGeom>
              <a:avLst/>
              <a:gdLst/>
              <a:ahLst/>
              <a:cxnLst/>
              <a:rect l="l" t="t" r="r" b="b"/>
              <a:pathLst>
                <a:path w="11028" h="15976" extrusionOk="0">
                  <a:moveTo>
                    <a:pt x="2727" y="11661"/>
                  </a:moveTo>
                  <a:cubicBezTo>
                    <a:pt x="2727" y="13063"/>
                    <a:pt x="3876" y="14211"/>
                    <a:pt x="5281" y="14211"/>
                  </a:cubicBezTo>
                  <a:cubicBezTo>
                    <a:pt x="7197" y="14211"/>
                    <a:pt x="8315" y="12458"/>
                    <a:pt x="8634" y="10066"/>
                  </a:cubicBezTo>
                  <a:cubicBezTo>
                    <a:pt x="8953" y="7675"/>
                    <a:pt x="8634" y="8950"/>
                    <a:pt x="8634" y="8313"/>
                  </a:cubicBezTo>
                  <a:lnTo>
                    <a:pt x="8634" y="8313"/>
                  </a:lnTo>
                  <a:cubicBezTo>
                    <a:pt x="7772" y="9556"/>
                    <a:pt x="6303" y="10226"/>
                    <a:pt x="4802" y="10066"/>
                  </a:cubicBezTo>
                  <a:cubicBezTo>
                    <a:pt x="2248" y="10162"/>
                    <a:pt x="92" y="8169"/>
                    <a:pt x="12" y="5618"/>
                  </a:cubicBezTo>
                  <a:cubicBezTo>
                    <a:pt x="-4" y="5459"/>
                    <a:pt x="-4" y="5283"/>
                    <a:pt x="12" y="5124"/>
                  </a:cubicBezTo>
                  <a:cubicBezTo>
                    <a:pt x="-83" y="2398"/>
                    <a:pt x="2040" y="102"/>
                    <a:pt x="4770" y="7"/>
                  </a:cubicBezTo>
                  <a:cubicBezTo>
                    <a:pt x="4994" y="-9"/>
                    <a:pt x="5217" y="7"/>
                    <a:pt x="5441" y="23"/>
                  </a:cubicBezTo>
                  <a:cubicBezTo>
                    <a:pt x="9113" y="23"/>
                    <a:pt x="11029" y="2414"/>
                    <a:pt x="11029" y="7356"/>
                  </a:cubicBezTo>
                  <a:cubicBezTo>
                    <a:pt x="11029" y="12298"/>
                    <a:pt x="9113" y="15965"/>
                    <a:pt x="5121" y="15965"/>
                  </a:cubicBezTo>
                  <a:cubicBezTo>
                    <a:pt x="2567" y="16140"/>
                    <a:pt x="363" y="14227"/>
                    <a:pt x="172" y="11676"/>
                  </a:cubicBezTo>
                  <a:cubicBezTo>
                    <a:pt x="172" y="11676"/>
                    <a:pt x="172" y="11661"/>
                    <a:pt x="172" y="11661"/>
                  </a:cubicBezTo>
                  <a:close/>
                  <a:moveTo>
                    <a:pt x="2727" y="4965"/>
                  </a:moveTo>
                  <a:cubicBezTo>
                    <a:pt x="2327" y="6687"/>
                    <a:pt x="3413" y="8392"/>
                    <a:pt x="5138" y="8775"/>
                  </a:cubicBezTo>
                  <a:cubicBezTo>
                    <a:pt x="6846" y="9173"/>
                    <a:pt x="8554" y="8105"/>
                    <a:pt x="8953" y="6383"/>
                  </a:cubicBezTo>
                  <a:cubicBezTo>
                    <a:pt x="9065" y="5921"/>
                    <a:pt x="9065" y="5427"/>
                    <a:pt x="8953" y="4965"/>
                  </a:cubicBezTo>
                  <a:cubicBezTo>
                    <a:pt x="9129" y="3307"/>
                    <a:pt x="7931" y="1808"/>
                    <a:pt x="6255" y="1633"/>
                  </a:cubicBezTo>
                  <a:cubicBezTo>
                    <a:pt x="6095" y="1617"/>
                    <a:pt x="5936" y="1601"/>
                    <a:pt x="5760" y="1617"/>
                  </a:cubicBezTo>
                  <a:cubicBezTo>
                    <a:pt x="4084" y="1521"/>
                    <a:pt x="2647" y="2797"/>
                    <a:pt x="2551" y="4470"/>
                  </a:cubicBezTo>
                  <a:cubicBezTo>
                    <a:pt x="2551" y="4630"/>
                    <a:pt x="2551" y="4805"/>
                    <a:pt x="2567" y="4965"/>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50" name="Google Shape;950;g1959ef893c8_0_1487"/>
            <p:cNvSpPr/>
            <p:nvPr/>
          </p:nvSpPr>
          <p:spPr>
            <a:xfrm>
              <a:off x="5723650" y="3817787"/>
              <a:ext cx="6792" cy="9988"/>
            </a:xfrm>
            <a:custGeom>
              <a:avLst/>
              <a:gdLst/>
              <a:ahLst/>
              <a:cxnLst/>
              <a:rect l="l" t="t" r="r" b="b"/>
              <a:pathLst>
                <a:path w="10867" h="15981" extrusionOk="0">
                  <a:moveTo>
                    <a:pt x="8143" y="4172"/>
                  </a:moveTo>
                  <a:cubicBezTo>
                    <a:pt x="8063" y="2833"/>
                    <a:pt x="6945" y="1781"/>
                    <a:pt x="5588" y="1781"/>
                  </a:cubicBezTo>
                  <a:cubicBezTo>
                    <a:pt x="3672" y="1781"/>
                    <a:pt x="2555" y="3535"/>
                    <a:pt x="2235" y="5926"/>
                  </a:cubicBezTo>
                  <a:cubicBezTo>
                    <a:pt x="2140" y="6500"/>
                    <a:pt x="2140" y="7106"/>
                    <a:pt x="2235" y="7680"/>
                  </a:cubicBezTo>
                  <a:cubicBezTo>
                    <a:pt x="3816" y="5559"/>
                    <a:pt x="6818" y="5129"/>
                    <a:pt x="8941" y="6723"/>
                  </a:cubicBezTo>
                  <a:cubicBezTo>
                    <a:pt x="10203" y="7648"/>
                    <a:pt x="10905" y="9146"/>
                    <a:pt x="10857" y="10709"/>
                  </a:cubicBezTo>
                  <a:cubicBezTo>
                    <a:pt x="11033" y="13435"/>
                    <a:pt x="8973" y="15794"/>
                    <a:pt x="6243" y="15970"/>
                  </a:cubicBezTo>
                  <a:cubicBezTo>
                    <a:pt x="6035" y="15986"/>
                    <a:pt x="5812" y="15986"/>
                    <a:pt x="5588" y="15970"/>
                  </a:cubicBezTo>
                  <a:cubicBezTo>
                    <a:pt x="1756" y="15970"/>
                    <a:pt x="0" y="13578"/>
                    <a:pt x="0" y="8636"/>
                  </a:cubicBezTo>
                  <a:cubicBezTo>
                    <a:pt x="0" y="3694"/>
                    <a:pt x="1756" y="27"/>
                    <a:pt x="5748" y="27"/>
                  </a:cubicBezTo>
                  <a:cubicBezTo>
                    <a:pt x="8207" y="-244"/>
                    <a:pt x="10410" y="1526"/>
                    <a:pt x="10682" y="3981"/>
                  </a:cubicBezTo>
                  <a:cubicBezTo>
                    <a:pt x="10682" y="4045"/>
                    <a:pt x="10698" y="4109"/>
                    <a:pt x="10698" y="4172"/>
                  </a:cubicBezTo>
                  <a:close/>
                  <a:moveTo>
                    <a:pt x="2235" y="10868"/>
                  </a:moveTo>
                  <a:cubicBezTo>
                    <a:pt x="1964" y="12431"/>
                    <a:pt x="3018" y="13913"/>
                    <a:pt x="4582" y="14184"/>
                  </a:cubicBezTo>
                  <a:cubicBezTo>
                    <a:pt x="4806" y="14216"/>
                    <a:pt x="5046" y="14232"/>
                    <a:pt x="5269" y="14216"/>
                  </a:cubicBezTo>
                  <a:cubicBezTo>
                    <a:pt x="7105" y="14391"/>
                    <a:pt x="8750" y="13036"/>
                    <a:pt x="8925" y="11203"/>
                  </a:cubicBezTo>
                  <a:cubicBezTo>
                    <a:pt x="9101" y="9370"/>
                    <a:pt x="7743" y="7727"/>
                    <a:pt x="5907" y="7552"/>
                  </a:cubicBezTo>
                  <a:cubicBezTo>
                    <a:pt x="4072" y="7377"/>
                    <a:pt x="2427" y="8732"/>
                    <a:pt x="2251" y="10565"/>
                  </a:cubicBezTo>
                  <a:cubicBezTo>
                    <a:pt x="2235" y="10661"/>
                    <a:pt x="2235" y="10772"/>
                    <a:pt x="2235" y="10868"/>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51" name="Google Shape;951;g1959ef893c8_0_1487"/>
            <p:cNvSpPr/>
            <p:nvPr/>
          </p:nvSpPr>
          <p:spPr>
            <a:xfrm>
              <a:off x="5732028" y="3817505"/>
              <a:ext cx="6789" cy="10063"/>
            </a:xfrm>
            <a:custGeom>
              <a:avLst/>
              <a:gdLst/>
              <a:ahLst/>
              <a:cxnLst/>
              <a:rect l="l" t="t" r="r" b="b"/>
              <a:pathLst>
                <a:path w="10862" h="16101" extrusionOk="0">
                  <a:moveTo>
                    <a:pt x="3034" y="7334"/>
                  </a:moveTo>
                  <a:cubicBezTo>
                    <a:pt x="1629" y="6744"/>
                    <a:pt x="751" y="5341"/>
                    <a:pt x="798" y="3826"/>
                  </a:cubicBezTo>
                  <a:cubicBezTo>
                    <a:pt x="798" y="1594"/>
                    <a:pt x="2395" y="0"/>
                    <a:pt x="5429" y="0"/>
                  </a:cubicBezTo>
                  <a:cubicBezTo>
                    <a:pt x="8462" y="0"/>
                    <a:pt x="10219" y="1594"/>
                    <a:pt x="10219" y="3826"/>
                  </a:cubicBezTo>
                  <a:cubicBezTo>
                    <a:pt x="10267" y="5341"/>
                    <a:pt x="9389" y="6744"/>
                    <a:pt x="7983" y="7334"/>
                  </a:cubicBezTo>
                  <a:lnTo>
                    <a:pt x="7983" y="7334"/>
                  </a:lnTo>
                  <a:cubicBezTo>
                    <a:pt x="9772" y="7907"/>
                    <a:pt x="10953" y="9613"/>
                    <a:pt x="10857" y="11478"/>
                  </a:cubicBezTo>
                  <a:cubicBezTo>
                    <a:pt x="10857" y="14189"/>
                    <a:pt x="8941" y="16102"/>
                    <a:pt x="5429" y="16102"/>
                  </a:cubicBezTo>
                  <a:cubicBezTo>
                    <a:pt x="1916" y="16102"/>
                    <a:pt x="0" y="14189"/>
                    <a:pt x="0" y="11478"/>
                  </a:cubicBezTo>
                  <a:cubicBezTo>
                    <a:pt x="-16" y="9582"/>
                    <a:pt x="1213" y="7892"/>
                    <a:pt x="3034" y="7334"/>
                  </a:cubicBezTo>
                  <a:close/>
                  <a:moveTo>
                    <a:pt x="3034" y="11319"/>
                  </a:moveTo>
                  <a:cubicBezTo>
                    <a:pt x="3034" y="12897"/>
                    <a:pt x="4311" y="14189"/>
                    <a:pt x="5908" y="14189"/>
                  </a:cubicBezTo>
                  <a:cubicBezTo>
                    <a:pt x="5956" y="14189"/>
                    <a:pt x="6020" y="14189"/>
                    <a:pt x="6067" y="14189"/>
                  </a:cubicBezTo>
                  <a:cubicBezTo>
                    <a:pt x="7648" y="14189"/>
                    <a:pt x="8941" y="12897"/>
                    <a:pt x="8941" y="11319"/>
                  </a:cubicBezTo>
                  <a:cubicBezTo>
                    <a:pt x="8941" y="9741"/>
                    <a:pt x="7648" y="8450"/>
                    <a:pt x="6067" y="8450"/>
                  </a:cubicBezTo>
                  <a:cubicBezTo>
                    <a:pt x="5141" y="7254"/>
                    <a:pt x="3433" y="7047"/>
                    <a:pt x="2236" y="7971"/>
                  </a:cubicBezTo>
                  <a:cubicBezTo>
                    <a:pt x="1038" y="8896"/>
                    <a:pt x="830" y="10602"/>
                    <a:pt x="1757" y="11797"/>
                  </a:cubicBezTo>
                  <a:close/>
                  <a:moveTo>
                    <a:pt x="3034" y="4145"/>
                  </a:moveTo>
                  <a:cubicBezTo>
                    <a:pt x="2938" y="5293"/>
                    <a:pt x="3768" y="6297"/>
                    <a:pt x="4918" y="6393"/>
                  </a:cubicBezTo>
                  <a:cubicBezTo>
                    <a:pt x="5093" y="6409"/>
                    <a:pt x="5253" y="6409"/>
                    <a:pt x="5429" y="6377"/>
                  </a:cubicBezTo>
                  <a:cubicBezTo>
                    <a:pt x="7025" y="6377"/>
                    <a:pt x="7983" y="5580"/>
                    <a:pt x="7983" y="4145"/>
                  </a:cubicBezTo>
                  <a:cubicBezTo>
                    <a:pt x="7999" y="2918"/>
                    <a:pt x="7009" y="1897"/>
                    <a:pt x="5764" y="1897"/>
                  </a:cubicBezTo>
                  <a:cubicBezTo>
                    <a:pt x="5652" y="1881"/>
                    <a:pt x="5541" y="1897"/>
                    <a:pt x="5429" y="1913"/>
                  </a:cubicBezTo>
                  <a:cubicBezTo>
                    <a:pt x="4199" y="1802"/>
                    <a:pt x="3114" y="2694"/>
                    <a:pt x="2986" y="3922"/>
                  </a:cubicBezTo>
                  <a:cubicBezTo>
                    <a:pt x="2970" y="4161"/>
                    <a:pt x="2986" y="4400"/>
                    <a:pt x="3034" y="4623"/>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52" name="Google Shape;952;g1959ef893c8_0_1487"/>
            <p:cNvSpPr/>
            <p:nvPr/>
          </p:nvSpPr>
          <p:spPr>
            <a:xfrm>
              <a:off x="5739509" y="3817904"/>
              <a:ext cx="6087" cy="9665"/>
            </a:xfrm>
            <a:custGeom>
              <a:avLst/>
              <a:gdLst/>
              <a:ahLst/>
              <a:cxnLst/>
              <a:rect l="l" t="t" r="r" b="b"/>
              <a:pathLst>
                <a:path w="9739" h="15464" extrusionOk="0">
                  <a:moveTo>
                    <a:pt x="1278" y="15464"/>
                  </a:moveTo>
                  <a:cubicBezTo>
                    <a:pt x="2236" y="12913"/>
                    <a:pt x="3513" y="10522"/>
                    <a:pt x="4630" y="7971"/>
                  </a:cubicBezTo>
                  <a:cubicBezTo>
                    <a:pt x="5461" y="5946"/>
                    <a:pt x="6419" y="3970"/>
                    <a:pt x="7504" y="2073"/>
                  </a:cubicBezTo>
                  <a:lnTo>
                    <a:pt x="0" y="2073"/>
                  </a:lnTo>
                  <a:lnTo>
                    <a:pt x="0" y="0"/>
                  </a:lnTo>
                  <a:lnTo>
                    <a:pt x="9740" y="0"/>
                  </a:lnTo>
                  <a:lnTo>
                    <a:pt x="9740" y="1913"/>
                  </a:lnTo>
                  <a:lnTo>
                    <a:pt x="9740" y="3029"/>
                  </a:lnTo>
                  <a:cubicBezTo>
                    <a:pt x="7823" y="6855"/>
                    <a:pt x="5748" y="11638"/>
                    <a:pt x="4311" y="15464"/>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53" name="Google Shape;953;g1959ef893c8_0_1487"/>
            <p:cNvSpPr/>
            <p:nvPr/>
          </p:nvSpPr>
          <p:spPr>
            <a:xfrm>
              <a:off x="5746591" y="3817787"/>
              <a:ext cx="6893" cy="9988"/>
            </a:xfrm>
            <a:custGeom>
              <a:avLst/>
              <a:gdLst/>
              <a:ahLst/>
              <a:cxnLst/>
              <a:rect l="l" t="t" r="r" b="b"/>
              <a:pathLst>
                <a:path w="11028" h="15981" extrusionOk="0">
                  <a:moveTo>
                    <a:pt x="8143" y="4172"/>
                  </a:moveTo>
                  <a:cubicBezTo>
                    <a:pt x="8063" y="2833"/>
                    <a:pt x="6945" y="1781"/>
                    <a:pt x="5588" y="1781"/>
                  </a:cubicBezTo>
                  <a:cubicBezTo>
                    <a:pt x="3672" y="1781"/>
                    <a:pt x="2555" y="3535"/>
                    <a:pt x="2236" y="5926"/>
                  </a:cubicBezTo>
                  <a:cubicBezTo>
                    <a:pt x="2156" y="6500"/>
                    <a:pt x="2156" y="7106"/>
                    <a:pt x="2236" y="7680"/>
                  </a:cubicBezTo>
                  <a:cubicBezTo>
                    <a:pt x="3130" y="6452"/>
                    <a:pt x="4550" y="5735"/>
                    <a:pt x="6067" y="5766"/>
                  </a:cubicBezTo>
                  <a:cubicBezTo>
                    <a:pt x="8622" y="5591"/>
                    <a:pt x="10841" y="7504"/>
                    <a:pt x="11017" y="10055"/>
                  </a:cubicBezTo>
                  <a:cubicBezTo>
                    <a:pt x="11033" y="10262"/>
                    <a:pt x="11033" y="10485"/>
                    <a:pt x="11017" y="10709"/>
                  </a:cubicBezTo>
                  <a:cubicBezTo>
                    <a:pt x="11113" y="13531"/>
                    <a:pt x="8893" y="15890"/>
                    <a:pt x="6083" y="15970"/>
                  </a:cubicBezTo>
                  <a:cubicBezTo>
                    <a:pt x="5924" y="15986"/>
                    <a:pt x="5748" y="15986"/>
                    <a:pt x="5588" y="15970"/>
                  </a:cubicBezTo>
                  <a:cubicBezTo>
                    <a:pt x="1757" y="15970"/>
                    <a:pt x="0" y="13578"/>
                    <a:pt x="0" y="8636"/>
                  </a:cubicBezTo>
                  <a:cubicBezTo>
                    <a:pt x="0" y="3694"/>
                    <a:pt x="1757" y="27"/>
                    <a:pt x="5748" y="27"/>
                  </a:cubicBezTo>
                  <a:cubicBezTo>
                    <a:pt x="8207" y="-244"/>
                    <a:pt x="10410" y="1526"/>
                    <a:pt x="10682" y="3981"/>
                  </a:cubicBezTo>
                  <a:cubicBezTo>
                    <a:pt x="10682" y="4045"/>
                    <a:pt x="10698" y="4109"/>
                    <a:pt x="10698" y="4172"/>
                  </a:cubicBezTo>
                  <a:close/>
                  <a:moveTo>
                    <a:pt x="2236" y="10868"/>
                  </a:moveTo>
                  <a:cubicBezTo>
                    <a:pt x="1964" y="12431"/>
                    <a:pt x="3018" y="13913"/>
                    <a:pt x="4583" y="14184"/>
                  </a:cubicBezTo>
                  <a:cubicBezTo>
                    <a:pt x="4806" y="14216"/>
                    <a:pt x="5046" y="14232"/>
                    <a:pt x="5269" y="14216"/>
                  </a:cubicBezTo>
                  <a:cubicBezTo>
                    <a:pt x="7105" y="14391"/>
                    <a:pt x="8750" y="13036"/>
                    <a:pt x="8926" y="11203"/>
                  </a:cubicBezTo>
                  <a:cubicBezTo>
                    <a:pt x="9101" y="9370"/>
                    <a:pt x="7744" y="7727"/>
                    <a:pt x="5908" y="7552"/>
                  </a:cubicBezTo>
                  <a:cubicBezTo>
                    <a:pt x="4072" y="7377"/>
                    <a:pt x="2427" y="8732"/>
                    <a:pt x="2252" y="10565"/>
                  </a:cubicBezTo>
                  <a:cubicBezTo>
                    <a:pt x="2236" y="10661"/>
                    <a:pt x="2236" y="10772"/>
                    <a:pt x="2236" y="10868"/>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54" name="Google Shape;954;g1959ef893c8_0_1487"/>
            <p:cNvSpPr/>
            <p:nvPr/>
          </p:nvSpPr>
          <p:spPr>
            <a:xfrm>
              <a:off x="5768036" y="3817904"/>
              <a:ext cx="3692" cy="9964"/>
            </a:xfrm>
            <a:custGeom>
              <a:avLst/>
              <a:gdLst/>
              <a:ahLst/>
              <a:cxnLst/>
              <a:rect l="l" t="t" r="r" b="b"/>
              <a:pathLst>
                <a:path w="5907" h="15942" extrusionOk="0">
                  <a:moveTo>
                    <a:pt x="3672" y="5739"/>
                  </a:moveTo>
                  <a:lnTo>
                    <a:pt x="3672" y="4145"/>
                  </a:lnTo>
                  <a:lnTo>
                    <a:pt x="0" y="4145"/>
                  </a:lnTo>
                  <a:lnTo>
                    <a:pt x="0" y="2551"/>
                  </a:lnTo>
                  <a:cubicBezTo>
                    <a:pt x="2714" y="2551"/>
                    <a:pt x="3832" y="1754"/>
                    <a:pt x="3992" y="0"/>
                  </a:cubicBezTo>
                  <a:lnTo>
                    <a:pt x="5907" y="0"/>
                  </a:lnTo>
                  <a:lnTo>
                    <a:pt x="5907" y="15942"/>
                  </a:lnTo>
                  <a:lnTo>
                    <a:pt x="3672" y="15942"/>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55" name="Google Shape;955;g1959ef893c8_0_1487"/>
            <p:cNvSpPr/>
            <p:nvPr/>
          </p:nvSpPr>
          <p:spPr>
            <a:xfrm>
              <a:off x="5773821" y="3817805"/>
              <a:ext cx="11476" cy="10163"/>
            </a:xfrm>
            <a:custGeom>
              <a:avLst/>
              <a:gdLst/>
              <a:ahLst/>
              <a:cxnLst/>
              <a:rect l="l" t="t" r="r" b="b"/>
              <a:pathLst>
                <a:path w="18361" h="16260" extrusionOk="0">
                  <a:moveTo>
                    <a:pt x="0" y="4304"/>
                  </a:moveTo>
                  <a:cubicBezTo>
                    <a:pt x="0" y="1594"/>
                    <a:pt x="1277" y="0"/>
                    <a:pt x="3672" y="0"/>
                  </a:cubicBezTo>
                  <a:cubicBezTo>
                    <a:pt x="6067" y="0"/>
                    <a:pt x="7185" y="1753"/>
                    <a:pt x="7185" y="4304"/>
                  </a:cubicBezTo>
                  <a:cubicBezTo>
                    <a:pt x="7185" y="6855"/>
                    <a:pt x="6067" y="8609"/>
                    <a:pt x="3672" y="8609"/>
                  </a:cubicBezTo>
                  <a:cubicBezTo>
                    <a:pt x="1277" y="8609"/>
                    <a:pt x="0" y="6855"/>
                    <a:pt x="0" y="4304"/>
                  </a:cubicBezTo>
                  <a:close/>
                  <a:moveTo>
                    <a:pt x="3672" y="7174"/>
                  </a:moveTo>
                  <a:cubicBezTo>
                    <a:pt x="4950" y="7174"/>
                    <a:pt x="5429" y="5899"/>
                    <a:pt x="5429" y="4304"/>
                  </a:cubicBezTo>
                  <a:cubicBezTo>
                    <a:pt x="5429" y="2710"/>
                    <a:pt x="5429" y="1435"/>
                    <a:pt x="3672" y="1435"/>
                  </a:cubicBezTo>
                  <a:cubicBezTo>
                    <a:pt x="1916" y="1435"/>
                    <a:pt x="1756" y="2551"/>
                    <a:pt x="1756" y="4304"/>
                  </a:cubicBezTo>
                  <a:cubicBezTo>
                    <a:pt x="1756" y="6058"/>
                    <a:pt x="1756" y="6855"/>
                    <a:pt x="3193" y="6855"/>
                  </a:cubicBezTo>
                  <a:close/>
                  <a:moveTo>
                    <a:pt x="11336" y="319"/>
                  </a:moveTo>
                  <a:lnTo>
                    <a:pt x="12773" y="319"/>
                  </a:lnTo>
                  <a:lnTo>
                    <a:pt x="6865" y="16261"/>
                  </a:lnTo>
                  <a:lnTo>
                    <a:pt x="5269" y="16261"/>
                  </a:lnTo>
                  <a:close/>
                  <a:moveTo>
                    <a:pt x="11336" y="11797"/>
                  </a:moveTo>
                  <a:cubicBezTo>
                    <a:pt x="11336" y="9087"/>
                    <a:pt x="12454" y="7493"/>
                    <a:pt x="14849" y="7493"/>
                  </a:cubicBezTo>
                  <a:cubicBezTo>
                    <a:pt x="17243" y="7493"/>
                    <a:pt x="18361" y="9246"/>
                    <a:pt x="18361" y="11797"/>
                  </a:cubicBezTo>
                  <a:cubicBezTo>
                    <a:pt x="18361" y="14348"/>
                    <a:pt x="17243" y="16102"/>
                    <a:pt x="14849" y="16102"/>
                  </a:cubicBezTo>
                  <a:cubicBezTo>
                    <a:pt x="12454" y="16102"/>
                    <a:pt x="10538" y="14348"/>
                    <a:pt x="10538" y="11797"/>
                  </a:cubicBezTo>
                  <a:close/>
                  <a:moveTo>
                    <a:pt x="14849" y="14667"/>
                  </a:moveTo>
                  <a:cubicBezTo>
                    <a:pt x="16286" y="14667"/>
                    <a:pt x="16605" y="13391"/>
                    <a:pt x="16605" y="11797"/>
                  </a:cubicBezTo>
                  <a:cubicBezTo>
                    <a:pt x="16605" y="10203"/>
                    <a:pt x="16605" y="8768"/>
                    <a:pt x="14849" y="8768"/>
                  </a:cubicBezTo>
                  <a:cubicBezTo>
                    <a:pt x="13093" y="8768"/>
                    <a:pt x="13093" y="10043"/>
                    <a:pt x="13093" y="11797"/>
                  </a:cubicBezTo>
                  <a:cubicBezTo>
                    <a:pt x="13093" y="13551"/>
                    <a:pt x="12614" y="14667"/>
                    <a:pt x="14051" y="14667"/>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56" name="Google Shape;956;g1959ef893c8_0_1487"/>
            <p:cNvSpPr/>
            <p:nvPr/>
          </p:nvSpPr>
          <p:spPr>
            <a:xfrm>
              <a:off x="5799256" y="3817904"/>
              <a:ext cx="5189" cy="11159"/>
            </a:xfrm>
            <a:custGeom>
              <a:avLst/>
              <a:gdLst/>
              <a:ahLst/>
              <a:cxnLst/>
              <a:rect l="l" t="t" r="r" b="b"/>
              <a:pathLst>
                <a:path w="8302" h="17855" extrusionOk="0">
                  <a:moveTo>
                    <a:pt x="6227" y="0"/>
                  </a:moveTo>
                  <a:lnTo>
                    <a:pt x="8303" y="0"/>
                  </a:lnTo>
                  <a:lnTo>
                    <a:pt x="2076" y="17855"/>
                  </a:lnTo>
                  <a:lnTo>
                    <a:pt x="0" y="17855"/>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57" name="Google Shape;957;g1959ef893c8_0_1487"/>
            <p:cNvSpPr/>
            <p:nvPr/>
          </p:nvSpPr>
          <p:spPr>
            <a:xfrm>
              <a:off x="5805441" y="3820294"/>
              <a:ext cx="3393" cy="7771"/>
            </a:xfrm>
            <a:custGeom>
              <a:avLst/>
              <a:gdLst/>
              <a:ahLst/>
              <a:cxnLst/>
              <a:rect l="l" t="t" r="r" b="b"/>
              <a:pathLst>
                <a:path w="5428" h="12434" extrusionOk="0">
                  <a:moveTo>
                    <a:pt x="2554" y="319"/>
                  </a:moveTo>
                  <a:lnTo>
                    <a:pt x="2554" y="1753"/>
                  </a:lnTo>
                  <a:cubicBezTo>
                    <a:pt x="3129" y="701"/>
                    <a:pt x="4231" y="32"/>
                    <a:pt x="5429" y="0"/>
                  </a:cubicBezTo>
                  <a:lnTo>
                    <a:pt x="5429" y="0"/>
                  </a:lnTo>
                  <a:lnTo>
                    <a:pt x="5429" y="2869"/>
                  </a:lnTo>
                  <a:lnTo>
                    <a:pt x="4630" y="2869"/>
                  </a:lnTo>
                  <a:cubicBezTo>
                    <a:pt x="2714" y="2869"/>
                    <a:pt x="2235" y="4304"/>
                    <a:pt x="2235" y="6696"/>
                  </a:cubicBezTo>
                  <a:lnTo>
                    <a:pt x="2235" y="12435"/>
                  </a:lnTo>
                  <a:lnTo>
                    <a:pt x="0" y="12435"/>
                  </a:lnTo>
                  <a:lnTo>
                    <a:pt x="0" y="1116"/>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58" name="Google Shape;958;g1959ef893c8_0_1487"/>
            <p:cNvSpPr/>
            <p:nvPr/>
          </p:nvSpPr>
          <p:spPr>
            <a:xfrm>
              <a:off x="5810328" y="3820493"/>
              <a:ext cx="5987" cy="7276"/>
            </a:xfrm>
            <a:custGeom>
              <a:avLst/>
              <a:gdLst/>
              <a:ahLst/>
              <a:cxnLst/>
              <a:rect l="l" t="t" r="r" b="b"/>
              <a:pathLst>
                <a:path w="9579" h="11641" extrusionOk="0">
                  <a:moveTo>
                    <a:pt x="7504" y="9725"/>
                  </a:moveTo>
                  <a:cubicBezTo>
                    <a:pt x="6706" y="10968"/>
                    <a:pt x="5317" y="11702"/>
                    <a:pt x="3832" y="11638"/>
                  </a:cubicBezTo>
                  <a:cubicBezTo>
                    <a:pt x="1277" y="11638"/>
                    <a:pt x="0" y="10044"/>
                    <a:pt x="0" y="7174"/>
                  </a:cubicBezTo>
                  <a:lnTo>
                    <a:pt x="0" y="0"/>
                  </a:lnTo>
                  <a:lnTo>
                    <a:pt x="2076" y="0"/>
                  </a:lnTo>
                  <a:lnTo>
                    <a:pt x="2076" y="6217"/>
                  </a:lnTo>
                  <a:cubicBezTo>
                    <a:pt x="2076" y="8449"/>
                    <a:pt x="2076" y="9884"/>
                    <a:pt x="4630" y="9884"/>
                  </a:cubicBezTo>
                  <a:cubicBezTo>
                    <a:pt x="7185" y="9884"/>
                    <a:pt x="7344" y="7812"/>
                    <a:pt x="7344" y="5261"/>
                  </a:cubicBezTo>
                  <a:lnTo>
                    <a:pt x="7344" y="0"/>
                  </a:lnTo>
                  <a:lnTo>
                    <a:pt x="9580" y="0"/>
                  </a:lnTo>
                  <a:lnTo>
                    <a:pt x="9580" y="11319"/>
                  </a:lnTo>
                  <a:lnTo>
                    <a:pt x="7504" y="11319"/>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59" name="Google Shape;959;g1959ef893c8_0_1487"/>
            <p:cNvSpPr/>
            <p:nvPr/>
          </p:nvSpPr>
          <p:spPr>
            <a:xfrm>
              <a:off x="5818307" y="3820292"/>
              <a:ext cx="6087" cy="7276"/>
            </a:xfrm>
            <a:custGeom>
              <a:avLst/>
              <a:gdLst/>
              <a:ahLst/>
              <a:cxnLst/>
              <a:rect l="l" t="t" r="r" b="b"/>
              <a:pathLst>
                <a:path w="9739" h="11641" extrusionOk="0">
                  <a:moveTo>
                    <a:pt x="2076" y="1917"/>
                  </a:moveTo>
                  <a:cubicBezTo>
                    <a:pt x="2874" y="673"/>
                    <a:pt x="4263" y="-60"/>
                    <a:pt x="5748" y="4"/>
                  </a:cubicBezTo>
                  <a:cubicBezTo>
                    <a:pt x="8303" y="4"/>
                    <a:pt x="9740" y="1757"/>
                    <a:pt x="9740" y="4786"/>
                  </a:cubicBezTo>
                  <a:lnTo>
                    <a:pt x="9740" y="11642"/>
                  </a:lnTo>
                  <a:lnTo>
                    <a:pt x="7504" y="11642"/>
                  </a:lnTo>
                  <a:lnTo>
                    <a:pt x="7504" y="5584"/>
                  </a:lnTo>
                  <a:cubicBezTo>
                    <a:pt x="7504" y="3352"/>
                    <a:pt x="6706" y="1917"/>
                    <a:pt x="4950" y="1917"/>
                  </a:cubicBezTo>
                  <a:cubicBezTo>
                    <a:pt x="3369" y="1997"/>
                    <a:pt x="2140" y="3336"/>
                    <a:pt x="2219" y="4930"/>
                  </a:cubicBezTo>
                  <a:cubicBezTo>
                    <a:pt x="2219" y="4978"/>
                    <a:pt x="2236" y="5042"/>
                    <a:pt x="2236" y="5105"/>
                  </a:cubicBezTo>
                  <a:lnTo>
                    <a:pt x="2236" y="11642"/>
                  </a:lnTo>
                  <a:lnTo>
                    <a:pt x="0" y="11642"/>
                  </a:lnTo>
                  <a:lnTo>
                    <a:pt x="0" y="323"/>
                  </a:lnTo>
                  <a:lnTo>
                    <a:pt x="2076" y="323"/>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60" name="Google Shape;960;g1959ef893c8_0_1487"/>
            <p:cNvSpPr/>
            <p:nvPr/>
          </p:nvSpPr>
          <p:spPr>
            <a:xfrm>
              <a:off x="5486757" y="3835134"/>
              <a:ext cx="3692" cy="9964"/>
            </a:xfrm>
            <a:custGeom>
              <a:avLst/>
              <a:gdLst/>
              <a:ahLst/>
              <a:cxnLst/>
              <a:rect l="l" t="t" r="r" b="b"/>
              <a:pathLst>
                <a:path w="5907" h="15942" extrusionOk="0">
                  <a:moveTo>
                    <a:pt x="3672" y="5739"/>
                  </a:moveTo>
                  <a:lnTo>
                    <a:pt x="3672" y="4145"/>
                  </a:lnTo>
                  <a:lnTo>
                    <a:pt x="0" y="4145"/>
                  </a:lnTo>
                  <a:lnTo>
                    <a:pt x="0" y="2551"/>
                  </a:lnTo>
                  <a:cubicBezTo>
                    <a:pt x="2715" y="2551"/>
                    <a:pt x="3832" y="1754"/>
                    <a:pt x="3992" y="0"/>
                  </a:cubicBezTo>
                  <a:lnTo>
                    <a:pt x="5907" y="0"/>
                  </a:lnTo>
                  <a:lnTo>
                    <a:pt x="5907" y="15942"/>
                  </a:lnTo>
                  <a:lnTo>
                    <a:pt x="3672" y="15942"/>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61" name="Google Shape;961;g1959ef893c8_0_1487"/>
            <p:cNvSpPr/>
            <p:nvPr/>
          </p:nvSpPr>
          <p:spPr>
            <a:xfrm>
              <a:off x="5492435" y="3834927"/>
              <a:ext cx="6493" cy="9871"/>
            </a:xfrm>
            <a:custGeom>
              <a:avLst/>
              <a:gdLst/>
              <a:ahLst/>
              <a:cxnLst/>
              <a:rect l="l" t="t" r="r" b="b"/>
              <a:pathLst>
                <a:path w="10388" h="15794" extrusionOk="0">
                  <a:moveTo>
                    <a:pt x="330" y="15795"/>
                  </a:moveTo>
                  <a:lnTo>
                    <a:pt x="330" y="13882"/>
                  </a:lnTo>
                  <a:cubicBezTo>
                    <a:pt x="649" y="13467"/>
                    <a:pt x="1032" y="13085"/>
                    <a:pt x="1447" y="12766"/>
                  </a:cubicBezTo>
                  <a:lnTo>
                    <a:pt x="4960" y="9577"/>
                  </a:lnTo>
                  <a:cubicBezTo>
                    <a:pt x="6876" y="7664"/>
                    <a:pt x="7834" y="6389"/>
                    <a:pt x="7834" y="4795"/>
                  </a:cubicBezTo>
                  <a:cubicBezTo>
                    <a:pt x="7930" y="3392"/>
                    <a:pt x="6860" y="2180"/>
                    <a:pt x="5439" y="2084"/>
                  </a:cubicBezTo>
                  <a:cubicBezTo>
                    <a:pt x="5391" y="2084"/>
                    <a:pt x="5327" y="2084"/>
                    <a:pt x="5279" y="2084"/>
                  </a:cubicBezTo>
                  <a:cubicBezTo>
                    <a:pt x="3363" y="2084"/>
                    <a:pt x="2405" y="3201"/>
                    <a:pt x="2405" y="5273"/>
                  </a:cubicBezTo>
                  <a:lnTo>
                    <a:pt x="10" y="5273"/>
                  </a:lnTo>
                  <a:cubicBezTo>
                    <a:pt x="-165" y="2547"/>
                    <a:pt x="1894" y="187"/>
                    <a:pt x="4625" y="12"/>
                  </a:cubicBezTo>
                  <a:cubicBezTo>
                    <a:pt x="4832" y="-4"/>
                    <a:pt x="5056" y="-4"/>
                    <a:pt x="5279" y="12"/>
                  </a:cubicBezTo>
                  <a:cubicBezTo>
                    <a:pt x="7834" y="-163"/>
                    <a:pt x="10037" y="1750"/>
                    <a:pt x="10213" y="4301"/>
                  </a:cubicBezTo>
                  <a:cubicBezTo>
                    <a:pt x="10229" y="4460"/>
                    <a:pt x="10229" y="4635"/>
                    <a:pt x="10229" y="4795"/>
                  </a:cubicBezTo>
                  <a:cubicBezTo>
                    <a:pt x="9941" y="7329"/>
                    <a:pt x="8536" y="9609"/>
                    <a:pt x="6397" y="11012"/>
                  </a:cubicBezTo>
                  <a:lnTo>
                    <a:pt x="5119" y="12128"/>
                  </a:lnTo>
                  <a:lnTo>
                    <a:pt x="3044" y="13882"/>
                  </a:lnTo>
                  <a:lnTo>
                    <a:pt x="10389" y="13882"/>
                  </a:lnTo>
                  <a:lnTo>
                    <a:pt x="10389" y="15795"/>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62" name="Google Shape;962;g1959ef893c8_0_1487"/>
            <p:cNvSpPr/>
            <p:nvPr/>
          </p:nvSpPr>
          <p:spPr>
            <a:xfrm>
              <a:off x="5500521" y="3838122"/>
              <a:ext cx="1397" cy="6676"/>
            </a:xfrm>
            <a:custGeom>
              <a:avLst/>
              <a:gdLst/>
              <a:ahLst/>
              <a:cxnLst/>
              <a:rect l="l" t="t" r="r" b="b"/>
              <a:pathLst>
                <a:path w="2235" h="10681" extrusionOk="0">
                  <a:moveTo>
                    <a:pt x="0" y="0"/>
                  </a:moveTo>
                  <a:lnTo>
                    <a:pt x="2235" y="0"/>
                  </a:lnTo>
                  <a:lnTo>
                    <a:pt x="2235" y="2710"/>
                  </a:lnTo>
                  <a:lnTo>
                    <a:pt x="0" y="2710"/>
                  </a:lnTo>
                  <a:close/>
                  <a:moveTo>
                    <a:pt x="0" y="8130"/>
                  </a:moveTo>
                  <a:lnTo>
                    <a:pt x="2235" y="8130"/>
                  </a:lnTo>
                  <a:lnTo>
                    <a:pt x="2235" y="10681"/>
                  </a:lnTo>
                  <a:lnTo>
                    <a:pt x="0" y="10681"/>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63" name="Google Shape;963;g1959ef893c8_0_1487"/>
            <p:cNvSpPr/>
            <p:nvPr/>
          </p:nvSpPr>
          <p:spPr>
            <a:xfrm>
              <a:off x="5503314" y="3835134"/>
              <a:ext cx="7298" cy="9880"/>
            </a:xfrm>
            <a:custGeom>
              <a:avLst/>
              <a:gdLst/>
              <a:ahLst/>
              <a:cxnLst/>
              <a:rect l="l" t="t" r="r" b="b"/>
              <a:pathLst>
                <a:path w="11677" h="15808" extrusionOk="0">
                  <a:moveTo>
                    <a:pt x="1916" y="0"/>
                  </a:moveTo>
                  <a:lnTo>
                    <a:pt x="10059" y="0"/>
                  </a:lnTo>
                  <a:lnTo>
                    <a:pt x="10059" y="2073"/>
                  </a:lnTo>
                  <a:lnTo>
                    <a:pt x="3832" y="2073"/>
                  </a:lnTo>
                  <a:lnTo>
                    <a:pt x="3832" y="6377"/>
                  </a:lnTo>
                  <a:cubicBezTo>
                    <a:pt x="4646" y="5612"/>
                    <a:pt x="5748" y="5213"/>
                    <a:pt x="6865" y="5261"/>
                  </a:cubicBezTo>
                  <a:cubicBezTo>
                    <a:pt x="9420" y="5165"/>
                    <a:pt x="11576" y="7142"/>
                    <a:pt x="11671" y="9693"/>
                  </a:cubicBezTo>
                  <a:cubicBezTo>
                    <a:pt x="11687" y="9916"/>
                    <a:pt x="11671" y="10139"/>
                    <a:pt x="11655" y="10363"/>
                  </a:cubicBezTo>
                  <a:cubicBezTo>
                    <a:pt x="11831" y="13168"/>
                    <a:pt x="9708" y="15608"/>
                    <a:pt x="6882" y="15783"/>
                  </a:cubicBezTo>
                  <a:cubicBezTo>
                    <a:pt x="6674" y="15799"/>
                    <a:pt x="6450" y="15799"/>
                    <a:pt x="6227" y="15783"/>
                  </a:cubicBezTo>
                  <a:cubicBezTo>
                    <a:pt x="3593" y="16054"/>
                    <a:pt x="1245" y="14141"/>
                    <a:pt x="974" y="11510"/>
                  </a:cubicBezTo>
                  <a:cubicBezTo>
                    <a:pt x="974" y="11447"/>
                    <a:pt x="958" y="11383"/>
                    <a:pt x="958" y="11319"/>
                  </a:cubicBezTo>
                  <a:lnTo>
                    <a:pt x="1916" y="11319"/>
                  </a:lnTo>
                  <a:cubicBezTo>
                    <a:pt x="1996" y="12818"/>
                    <a:pt x="3289" y="13950"/>
                    <a:pt x="4774" y="13870"/>
                  </a:cubicBezTo>
                  <a:cubicBezTo>
                    <a:pt x="4790" y="13870"/>
                    <a:pt x="4790" y="13870"/>
                    <a:pt x="4790" y="13870"/>
                  </a:cubicBezTo>
                  <a:cubicBezTo>
                    <a:pt x="6466" y="13886"/>
                    <a:pt x="7823" y="12531"/>
                    <a:pt x="7839" y="10857"/>
                  </a:cubicBezTo>
                  <a:cubicBezTo>
                    <a:pt x="7839" y="10745"/>
                    <a:pt x="7839" y="10634"/>
                    <a:pt x="7823" y="10522"/>
                  </a:cubicBezTo>
                  <a:cubicBezTo>
                    <a:pt x="7999" y="8864"/>
                    <a:pt x="6802" y="7365"/>
                    <a:pt x="5125" y="7190"/>
                  </a:cubicBezTo>
                  <a:cubicBezTo>
                    <a:pt x="5077" y="7174"/>
                    <a:pt x="5013" y="7174"/>
                    <a:pt x="4950" y="7174"/>
                  </a:cubicBezTo>
                  <a:cubicBezTo>
                    <a:pt x="3800" y="7078"/>
                    <a:pt x="2714" y="7716"/>
                    <a:pt x="2235" y="8768"/>
                  </a:cubicBezTo>
                  <a:lnTo>
                    <a:pt x="0" y="8768"/>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64" name="Google Shape;964;g1959ef893c8_0_1487"/>
            <p:cNvSpPr/>
            <p:nvPr/>
          </p:nvSpPr>
          <p:spPr>
            <a:xfrm>
              <a:off x="5511394" y="3834927"/>
              <a:ext cx="6893" cy="10078"/>
            </a:xfrm>
            <a:custGeom>
              <a:avLst/>
              <a:gdLst/>
              <a:ahLst/>
              <a:cxnLst/>
              <a:rect l="l" t="t" r="r" b="b"/>
              <a:pathLst>
                <a:path w="11028" h="16124" extrusionOk="0">
                  <a:moveTo>
                    <a:pt x="8143" y="4316"/>
                  </a:moveTo>
                  <a:cubicBezTo>
                    <a:pt x="8063" y="2976"/>
                    <a:pt x="6945" y="1924"/>
                    <a:pt x="5588" y="1924"/>
                  </a:cubicBezTo>
                  <a:cubicBezTo>
                    <a:pt x="3672" y="1924"/>
                    <a:pt x="2555" y="3678"/>
                    <a:pt x="2235" y="6069"/>
                  </a:cubicBezTo>
                  <a:cubicBezTo>
                    <a:pt x="1916" y="8461"/>
                    <a:pt x="2235" y="7185"/>
                    <a:pt x="2235" y="7823"/>
                  </a:cubicBezTo>
                  <a:cubicBezTo>
                    <a:pt x="3114" y="6500"/>
                    <a:pt x="4646" y="5766"/>
                    <a:pt x="6227" y="5910"/>
                  </a:cubicBezTo>
                  <a:cubicBezTo>
                    <a:pt x="8781" y="5814"/>
                    <a:pt x="10937" y="7807"/>
                    <a:pt x="11017" y="10358"/>
                  </a:cubicBezTo>
                  <a:cubicBezTo>
                    <a:pt x="11033" y="10517"/>
                    <a:pt x="11033" y="10693"/>
                    <a:pt x="11017" y="10852"/>
                  </a:cubicBezTo>
                  <a:cubicBezTo>
                    <a:pt x="11112" y="13674"/>
                    <a:pt x="8893" y="16033"/>
                    <a:pt x="6083" y="16113"/>
                  </a:cubicBezTo>
                  <a:cubicBezTo>
                    <a:pt x="5924" y="16129"/>
                    <a:pt x="5748" y="16129"/>
                    <a:pt x="5588" y="16113"/>
                  </a:cubicBezTo>
                  <a:cubicBezTo>
                    <a:pt x="1916" y="16113"/>
                    <a:pt x="0" y="13562"/>
                    <a:pt x="0" y="8779"/>
                  </a:cubicBezTo>
                  <a:cubicBezTo>
                    <a:pt x="0" y="3997"/>
                    <a:pt x="1916" y="11"/>
                    <a:pt x="5907" y="11"/>
                  </a:cubicBezTo>
                  <a:cubicBezTo>
                    <a:pt x="8462" y="-164"/>
                    <a:pt x="10666" y="1749"/>
                    <a:pt x="10857" y="4300"/>
                  </a:cubicBezTo>
                  <a:cubicBezTo>
                    <a:pt x="10857" y="4300"/>
                    <a:pt x="10857" y="4316"/>
                    <a:pt x="10857" y="4316"/>
                  </a:cubicBezTo>
                  <a:close/>
                  <a:moveTo>
                    <a:pt x="2235" y="11011"/>
                  </a:moveTo>
                  <a:cubicBezTo>
                    <a:pt x="2411" y="12669"/>
                    <a:pt x="3912" y="13881"/>
                    <a:pt x="5572" y="13706"/>
                  </a:cubicBezTo>
                  <a:cubicBezTo>
                    <a:pt x="7233" y="13530"/>
                    <a:pt x="8446" y="12032"/>
                    <a:pt x="8271" y="10374"/>
                  </a:cubicBezTo>
                  <a:cubicBezTo>
                    <a:pt x="8111" y="8843"/>
                    <a:pt x="6818" y="7679"/>
                    <a:pt x="5269" y="7664"/>
                  </a:cubicBezTo>
                  <a:cubicBezTo>
                    <a:pt x="3688" y="7504"/>
                    <a:pt x="2283" y="8668"/>
                    <a:pt x="2123" y="10246"/>
                  </a:cubicBezTo>
                  <a:cubicBezTo>
                    <a:pt x="2092" y="10613"/>
                    <a:pt x="2123" y="10979"/>
                    <a:pt x="2235" y="11330"/>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65" name="Google Shape;965;g1959ef893c8_0_1487"/>
            <p:cNvSpPr/>
            <p:nvPr/>
          </p:nvSpPr>
          <p:spPr>
            <a:xfrm>
              <a:off x="5519572" y="3838122"/>
              <a:ext cx="1496" cy="6676"/>
            </a:xfrm>
            <a:custGeom>
              <a:avLst/>
              <a:gdLst/>
              <a:ahLst/>
              <a:cxnLst/>
              <a:rect l="l" t="t" r="r" b="b"/>
              <a:pathLst>
                <a:path w="2394" h="10681" extrusionOk="0">
                  <a:moveTo>
                    <a:pt x="0" y="0"/>
                  </a:moveTo>
                  <a:lnTo>
                    <a:pt x="2395" y="0"/>
                  </a:lnTo>
                  <a:lnTo>
                    <a:pt x="2395" y="2710"/>
                  </a:lnTo>
                  <a:lnTo>
                    <a:pt x="0" y="2710"/>
                  </a:lnTo>
                  <a:close/>
                  <a:moveTo>
                    <a:pt x="0" y="8130"/>
                  </a:moveTo>
                  <a:lnTo>
                    <a:pt x="2395" y="8130"/>
                  </a:lnTo>
                  <a:lnTo>
                    <a:pt x="2395" y="10681"/>
                  </a:lnTo>
                  <a:lnTo>
                    <a:pt x="0" y="10681"/>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66" name="Google Shape;966;g1959ef893c8_0_1487"/>
            <p:cNvSpPr/>
            <p:nvPr/>
          </p:nvSpPr>
          <p:spPr>
            <a:xfrm>
              <a:off x="5522764" y="3835134"/>
              <a:ext cx="6693" cy="9880"/>
            </a:xfrm>
            <a:custGeom>
              <a:avLst/>
              <a:gdLst/>
              <a:ahLst/>
              <a:cxnLst/>
              <a:rect l="l" t="t" r="r" b="b"/>
              <a:pathLst>
                <a:path w="10709" h="15808" extrusionOk="0">
                  <a:moveTo>
                    <a:pt x="958" y="0"/>
                  </a:moveTo>
                  <a:lnTo>
                    <a:pt x="9101" y="0"/>
                  </a:lnTo>
                  <a:lnTo>
                    <a:pt x="9101" y="2073"/>
                  </a:lnTo>
                  <a:lnTo>
                    <a:pt x="2715" y="2073"/>
                  </a:lnTo>
                  <a:lnTo>
                    <a:pt x="2715" y="6377"/>
                  </a:lnTo>
                  <a:cubicBezTo>
                    <a:pt x="3561" y="5659"/>
                    <a:pt x="4630" y="5261"/>
                    <a:pt x="5748" y="5261"/>
                  </a:cubicBezTo>
                  <a:cubicBezTo>
                    <a:pt x="8398" y="5165"/>
                    <a:pt x="10618" y="7238"/>
                    <a:pt x="10698" y="9868"/>
                  </a:cubicBezTo>
                  <a:cubicBezTo>
                    <a:pt x="10714" y="10028"/>
                    <a:pt x="10714" y="10203"/>
                    <a:pt x="10698" y="10363"/>
                  </a:cubicBezTo>
                  <a:cubicBezTo>
                    <a:pt x="10794" y="13264"/>
                    <a:pt x="8494" y="15687"/>
                    <a:pt x="5588" y="15783"/>
                  </a:cubicBezTo>
                  <a:cubicBezTo>
                    <a:pt x="5493" y="15783"/>
                    <a:pt x="5381" y="15783"/>
                    <a:pt x="5269" y="15783"/>
                  </a:cubicBezTo>
                  <a:cubicBezTo>
                    <a:pt x="2635" y="16054"/>
                    <a:pt x="287" y="14141"/>
                    <a:pt x="16" y="11510"/>
                  </a:cubicBezTo>
                  <a:cubicBezTo>
                    <a:pt x="16" y="11447"/>
                    <a:pt x="0" y="11383"/>
                    <a:pt x="0" y="11319"/>
                  </a:cubicBezTo>
                  <a:lnTo>
                    <a:pt x="2715" y="11319"/>
                  </a:lnTo>
                  <a:cubicBezTo>
                    <a:pt x="2794" y="12818"/>
                    <a:pt x="4088" y="13950"/>
                    <a:pt x="5572" y="13870"/>
                  </a:cubicBezTo>
                  <a:cubicBezTo>
                    <a:pt x="5588" y="13870"/>
                    <a:pt x="5588" y="13870"/>
                    <a:pt x="5588" y="13870"/>
                  </a:cubicBezTo>
                  <a:cubicBezTo>
                    <a:pt x="7265" y="13886"/>
                    <a:pt x="8622" y="12531"/>
                    <a:pt x="8638" y="10857"/>
                  </a:cubicBezTo>
                  <a:cubicBezTo>
                    <a:pt x="8638" y="10745"/>
                    <a:pt x="8638" y="10634"/>
                    <a:pt x="8622" y="10522"/>
                  </a:cubicBezTo>
                  <a:cubicBezTo>
                    <a:pt x="8798" y="8864"/>
                    <a:pt x="7584" y="7365"/>
                    <a:pt x="5924" y="7190"/>
                  </a:cubicBezTo>
                  <a:cubicBezTo>
                    <a:pt x="5812" y="7174"/>
                    <a:pt x="5700" y="7174"/>
                    <a:pt x="5588" y="7174"/>
                  </a:cubicBezTo>
                  <a:cubicBezTo>
                    <a:pt x="4487" y="7094"/>
                    <a:pt x="3449" y="7732"/>
                    <a:pt x="3034" y="8768"/>
                  </a:cubicBezTo>
                  <a:lnTo>
                    <a:pt x="799" y="8768"/>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67" name="Google Shape;967;g1959ef893c8_0_1487"/>
            <p:cNvSpPr/>
            <p:nvPr/>
          </p:nvSpPr>
          <p:spPr>
            <a:xfrm>
              <a:off x="5530329" y="3834934"/>
              <a:ext cx="6802" cy="10063"/>
            </a:xfrm>
            <a:custGeom>
              <a:avLst/>
              <a:gdLst/>
              <a:ahLst/>
              <a:cxnLst/>
              <a:rect l="l" t="t" r="r" b="b"/>
              <a:pathLst>
                <a:path w="10883" h="16101" extrusionOk="0">
                  <a:moveTo>
                    <a:pt x="2900" y="7493"/>
                  </a:moveTo>
                  <a:cubicBezTo>
                    <a:pt x="1495" y="6903"/>
                    <a:pt x="617" y="5500"/>
                    <a:pt x="665" y="3986"/>
                  </a:cubicBezTo>
                  <a:cubicBezTo>
                    <a:pt x="665" y="1754"/>
                    <a:pt x="2262" y="0"/>
                    <a:pt x="5455" y="0"/>
                  </a:cubicBezTo>
                  <a:cubicBezTo>
                    <a:pt x="8648" y="0"/>
                    <a:pt x="10085" y="1754"/>
                    <a:pt x="10085" y="3986"/>
                  </a:cubicBezTo>
                  <a:cubicBezTo>
                    <a:pt x="10133" y="5500"/>
                    <a:pt x="9255" y="6903"/>
                    <a:pt x="7850" y="7493"/>
                  </a:cubicBezTo>
                  <a:lnTo>
                    <a:pt x="7850" y="7493"/>
                  </a:lnTo>
                  <a:cubicBezTo>
                    <a:pt x="9670" y="8051"/>
                    <a:pt x="10899" y="9741"/>
                    <a:pt x="10883" y="11638"/>
                  </a:cubicBezTo>
                  <a:cubicBezTo>
                    <a:pt x="10883" y="14348"/>
                    <a:pt x="8808" y="16102"/>
                    <a:pt x="5455" y="16102"/>
                  </a:cubicBezTo>
                  <a:cubicBezTo>
                    <a:pt x="2102" y="16102"/>
                    <a:pt x="26" y="14348"/>
                    <a:pt x="26" y="11638"/>
                  </a:cubicBezTo>
                  <a:cubicBezTo>
                    <a:pt x="-197" y="9725"/>
                    <a:pt x="1032" y="7955"/>
                    <a:pt x="2900" y="7493"/>
                  </a:cubicBezTo>
                  <a:close/>
                  <a:moveTo>
                    <a:pt x="2900" y="11319"/>
                  </a:moveTo>
                  <a:cubicBezTo>
                    <a:pt x="2900" y="13073"/>
                    <a:pt x="4018" y="14189"/>
                    <a:pt x="6094" y="14189"/>
                  </a:cubicBezTo>
                  <a:cubicBezTo>
                    <a:pt x="7578" y="14364"/>
                    <a:pt x="8936" y="13312"/>
                    <a:pt x="9111" y="11829"/>
                  </a:cubicBezTo>
                  <a:cubicBezTo>
                    <a:pt x="9127" y="11654"/>
                    <a:pt x="9143" y="11495"/>
                    <a:pt x="9127" y="11319"/>
                  </a:cubicBezTo>
                  <a:cubicBezTo>
                    <a:pt x="9143" y="9821"/>
                    <a:pt x="7929" y="8593"/>
                    <a:pt x="6429" y="8593"/>
                  </a:cubicBezTo>
                  <a:cubicBezTo>
                    <a:pt x="6317" y="8593"/>
                    <a:pt x="6205" y="8593"/>
                    <a:pt x="6094" y="8609"/>
                  </a:cubicBezTo>
                  <a:cubicBezTo>
                    <a:pt x="3379" y="8609"/>
                    <a:pt x="2262" y="9725"/>
                    <a:pt x="2262" y="11319"/>
                  </a:cubicBezTo>
                  <a:close/>
                  <a:moveTo>
                    <a:pt x="2900" y="4304"/>
                  </a:moveTo>
                  <a:cubicBezTo>
                    <a:pt x="2884" y="5532"/>
                    <a:pt x="3874" y="6552"/>
                    <a:pt x="5119" y="6552"/>
                  </a:cubicBezTo>
                  <a:cubicBezTo>
                    <a:pt x="5231" y="6568"/>
                    <a:pt x="5343" y="6552"/>
                    <a:pt x="5455" y="6536"/>
                  </a:cubicBezTo>
                  <a:cubicBezTo>
                    <a:pt x="6684" y="6536"/>
                    <a:pt x="7690" y="5532"/>
                    <a:pt x="7690" y="4304"/>
                  </a:cubicBezTo>
                  <a:cubicBezTo>
                    <a:pt x="7690" y="3077"/>
                    <a:pt x="6684" y="2073"/>
                    <a:pt x="5455" y="2073"/>
                  </a:cubicBezTo>
                  <a:cubicBezTo>
                    <a:pt x="4225" y="1897"/>
                    <a:pt x="3092" y="2742"/>
                    <a:pt x="2916" y="3970"/>
                  </a:cubicBezTo>
                  <a:cubicBezTo>
                    <a:pt x="2900" y="4081"/>
                    <a:pt x="2900" y="4193"/>
                    <a:pt x="2900" y="4304"/>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68" name="Google Shape;968;g1959ef893c8_0_1487"/>
            <p:cNvSpPr/>
            <p:nvPr/>
          </p:nvSpPr>
          <p:spPr>
            <a:xfrm>
              <a:off x="5540419" y="3835134"/>
              <a:ext cx="9579" cy="9964"/>
            </a:xfrm>
            <a:custGeom>
              <a:avLst/>
              <a:gdLst/>
              <a:ahLst/>
              <a:cxnLst/>
              <a:rect l="l" t="t" r="r" b="b"/>
              <a:pathLst>
                <a:path w="15327" h="15942" extrusionOk="0">
                  <a:moveTo>
                    <a:pt x="6386" y="0"/>
                  </a:moveTo>
                  <a:lnTo>
                    <a:pt x="9101" y="0"/>
                  </a:lnTo>
                  <a:lnTo>
                    <a:pt x="15328" y="15942"/>
                  </a:lnTo>
                  <a:lnTo>
                    <a:pt x="12773" y="15942"/>
                  </a:lnTo>
                  <a:lnTo>
                    <a:pt x="11017" y="11319"/>
                  </a:lnTo>
                  <a:lnTo>
                    <a:pt x="4151" y="11319"/>
                  </a:lnTo>
                  <a:lnTo>
                    <a:pt x="2395" y="15942"/>
                  </a:lnTo>
                  <a:lnTo>
                    <a:pt x="0" y="15942"/>
                  </a:lnTo>
                  <a:cubicBezTo>
                    <a:pt x="2395" y="11000"/>
                    <a:pt x="4630" y="5261"/>
                    <a:pt x="6386" y="0"/>
                  </a:cubicBezTo>
                  <a:close/>
                  <a:moveTo>
                    <a:pt x="4950" y="8928"/>
                  </a:moveTo>
                  <a:lnTo>
                    <a:pt x="10218" y="8928"/>
                  </a:lnTo>
                  <a:lnTo>
                    <a:pt x="8622" y="4464"/>
                  </a:lnTo>
                  <a:cubicBezTo>
                    <a:pt x="8222" y="3699"/>
                    <a:pt x="7903" y="2902"/>
                    <a:pt x="7664" y="2073"/>
                  </a:cubicBezTo>
                  <a:lnTo>
                    <a:pt x="7664" y="2073"/>
                  </a:lnTo>
                  <a:cubicBezTo>
                    <a:pt x="6386" y="4304"/>
                    <a:pt x="6386" y="6696"/>
                    <a:pt x="5269" y="8928"/>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69" name="Google Shape;969;g1959ef893c8_0_1487"/>
            <p:cNvSpPr/>
            <p:nvPr/>
          </p:nvSpPr>
          <p:spPr>
            <a:xfrm>
              <a:off x="5551191" y="3835134"/>
              <a:ext cx="9779" cy="9964"/>
            </a:xfrm>
            <a:custGeom>
              <a:avLst/>
              <a:gdLst/>
              <a:ahLst/>
              <a:cxnLst/>
              <a:rect l="l" t="t" r="r" b="b"/>
              <a:pathLst>
                <a:path w="15647" h="15942" extrusionOk="0">
                  <a:moveTo>
                    <a:pt x="160" y="0"/>
                  </a:moveTo>
                  <a:lnTo>
                    <a:pt x="3832" y="0"/>
                  </a:lnTo>
                  <a:lnTo>
                    <a:pt x="6706" y="8449"/>
                  </a:lnTo>
                  <a:cubicBezTo>
                    <a:pt x="6706" y="9565"/>
                    <a:pt x="6706" y="11478"/>
                    <a:pt x="7983" y="12754"/>
                  </a:cubicBezTo>
                  <a:lnTo>
                    <a:pt x="7983" y="12754"/>
                  </a:lnTo>
                  <a:lnTo>
                    <a:pt x="9420" y="8290"/>
                  </a:lnTo>
                  <a:lnTo>
                    <a:pt x="12135" y="0"/>
                  </a:lnTo>
                  <a:lnTo>
                    <a:pt x="15647" y="0"/>
                  </a:lnTo>
                  <a:lnTo>
                    <a:pt x="15647" y="15942"/>
                  </a:lnTo>
                  <a:lnTo>
                    <a:pt x="13412" y="15942"/>
                  </a:lnTo>
                  <a:lnTo>
                    <a:pt x="13412" y="7971"/>
                  </a:lnTo>
                  <a:cubicBezTo>
                    <a:pt x="13412" y="6377"/>
                    <a:pt x="13412" y="3826"/>
                    <a:pt x="13412" y="2551"/>
                  </a:cubicBezTo>
                  <a:lnTo>
                    <a:pt x="13412" y="2551"/>
                  </a:lnTo>
                  <a:cubicBezTo>
                    <a:pt x="13412" y="3348"/>
                    <a:pt x="12454" y="5580"/>
                    <a:pt x="11656" y="7812"/>
                  </a:cubicBezTo>
                  <a:lnTo>
                    <a:pt x="8941" y="15942"/>
                  </a:lnTo>
                  <a:lnTo>
                    <a:pt x="6546" y="15942"/>
                  </a:lnTo>
                  <a:lnTo>
                    <a:pt x="3193" y="6217"/>
                  </a:lnTo>
                  <a:cubicBezTo>
                    <a:pt x="3193" y="4783"/>
                    <a:pt x="3193" y="3667"/>
                    <a:pt x="2236" y="2551"/>
                  </a:cubicBezTo>
                  <a:lnTo>
                    <a:pt x="2236" y="2551"/>
                  </a:lnTo>
                  <a:lnTo>
                    <a:pt x="2236" y="15942"/>
                  </a:lnTo>
                  <a:lnTo>
                    <a:pt x="0" y="15942"/>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70" name="Google Shape;970;g1959ef893c8_0_1487"/>
            <p:cNvSpPr/>
            <p:nvPr/>
          </p:nvSpPr>
          <p:spPr>
            <a:xfrm>
              <a:off x="5576127" y="3835731"/>
              <a:ext cx="3593" cy="9166"/>
            </a:xfrm>
            <a:custGeom>
              <a:avLst/>
              <a:gdLst/>
              <a:ahLst/>
              <a:cxnLst/>
              <a:rect l="l" t="t" r="r" b="b"/>
              <a:pathLst>
                <a:path w="5748" h="14666" extrusionOk="0">
                  <a:moveTo>
                    <a:pt x="3513" y="3189"/>
                  </a:moveTo>
                  <a:lnTo>
                    <a:pt x="5748" y="3189"/>
                  </a:lnTo>
                  <a:lnTo>
                    <a:pt x="5748" y="4942"/>
                  </a:lnTo>
                  <a:lnTo>
                    <a:pt x="3513" y="4942"/>
                  </a:lnTo>
                  <a:lnTo>
                    <a:pt x="3513" y="11638"/>
                  </a:lnTo>
                  <a:cubicBezTo>
                    <a:pt x="3417" y="12339"/>
                    <a:pt x="3912" y="12977"/>
                    <a:pt x="4614" y="13073"/>
                  </a:cubicBezTo>
                  <a:cubicBezTo>
                    <a:pt x="4726" y="13089"/>
                    <a:pt x="4838" y="13089"/>
                    <a:pt x="4950" y="13073"/>
                  </a:cubicBezTo>
                  <a:lnTo>
                    <a:pt x="4950" y="13073"/>
                  </a:lnTo>
                  <a:lnTo>
                    <a:pt x="4950" y="14667"/>
                  </a:lnTo>
                  <a:lnTo>
                    <a:pt x="4950" y="14667"/>
                  </a:lnTo>
                  <a:cubicBezTo>
                    <a:pt x="3034" y="14667"/>
                    <a:pt x="1757" y="13870"/>
                    <a:pt x="1757" y="11638"/>
                  </a:cubicBezTo>
                  <a:lnTo>
                    <a:pt x="1757" y="4783"/>
                  </a:lnTo>
                  <a:lnTo>
                    <a:pt x="0" y="4783"/>
                  </a:lnTo>
                  <a:lnTo>
                    <a:pt x="0" y="3029"/>
                  </a:lnTo>
                  <a:lnTo>
                    <a:pt x="1757" y="3029"/>
                  </a:lnTo>
                  <a:lnTo>
                    <a:pt x="1757" y="0"/>
                  </a:lnTo>
                  <a:lnTo>
                    <a:pt x="3832" y="0"/>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71" name="Google Shape;971;g1959ef893c8_0_1487"/>
            <p:cNvSpPr/>
            <p:nvPr/>
          </p:nvSpPr>
          <p:spPr>
            <a:xfrm>
              <a:off x="5581015" y="3837515"/>
              <a:ext cx="10677" cy="7282"/>
            </a:xfrm>
            <a:custGeom>
              <a:avLst/>
              <a:gdLst/>
              <a:ahLst/>
              <a:cxnLst/>
              <a:rect l="l" t="t" r="r" b="b"/>
              <a:pathLst>
                <a:path w="17083" h="11652" extrusionOk="0">
                  <a:moveTo>
                    <a:pt x="2075" y="1927"/>
                  </a:moveTo>
                  <a:cubicBezTo>
                    <a:pt x="2826" y="620"/>
                    <a:pt x="4247" y="-113"/>
                    <a:pt x="5748" y="14"/>
                  </a:cubicBezTo>
                  <a:cubicBezTo>
                    <a:pt x="7201" y="-97"/>
                    <a:pt x="8558" y="747"/>
                    <a:pt x="9100" y="2087"/>
                  </a:cubicBezTo>
                  <a:cubicBezTo>
                    <a:pt x="9963" y="732"/>
                    <a:pt x="11480" y="-66"/>
                    <a:pt x="13092" y="14"/>
                  </a:cubicBezTo>
                  <a:cubicBezTo>
                    <a:pt x="15807" y="14"/>
                    <a:pt x="17084" y="1768"/>
                    <a:pt x="17084" y="4637"/>
                  </a:cubicBezTo>
                  <a:lnTo>
                    <a:pt x="17084" y="11652"/>
                  </a:lnTo>
                  <a:lnTo>
                    <a:pt x="14849" y="11652"/>
                  </a:lnTo>
                  <a:lnTo>
                    <a:pt x="14849" y="5594"/>
                  </a:lnTo>
                  <a:cubicBezTo>
                    <a:pt x="14849" y="3203"/>
                    <a:pt x="14849" y="1927"/>
                    <a:pt x="12294" y="1927"/>
                  </a:cubicBezTo>
                  <a:cubicBezTo>
                    <a:pt x="10713" y="2007"/>
                    <a:pt x="9484" y="3346"/>
                    <a:pt x="9564" y="4940"/>
                  </a:cubicBezTo>
                  <a:cubicBezTo>
                    <a:pt x="9564" y="4988"/>
                    <a:pt x="9579" y="5052"/>
                    <a:pt x="9579" y="5116"/>
                  </a:cubicBezTo>
                  <a:lnTo>
                    <a:pt x="9579" y="11652"/>
                  </a:lnTo>
                  <a:lnTo>
                    <a:pt x="7344" y="11652"/>
                  </a:lnTo>
                  <a:lnTo>
                    <a:pt x="7344" y="5594"/>
                  </a:lnTo>
                  <a:cubicBezTo>
                    <a:pt x="7344" y="3203"/>
                    <a:pt x="7344" y="1927"/>
                    <a:pt x="4950" y="1927"/>
                  </a:cubicBezTo>
                  <a:cubicBezTo>
                    <a:pt x="3369" y="2007"/>
                    <a:pt x="2139" y="3346"/>
                    <a:pt x="2219" y="4940"/>
                  </a:cubicBezTo>
                  <a:cubicBezTo>
                    <a:pt x="2219" y="4988"/>
                    <a:pt x="2235" y="5052"/>
                    <a:pt x="2235" y="5116"/>
                  </a:cubicBezTo>
                  <a:lnTo>
                    <a:pt x="2235" y="11652"/>
                  </a:lnTo>
                  <a:lnTo>
                    <a:pt x="0" y="11652"/>
                  </a:lnTo>
                  <a:lnTo>
                    <a:pt x="0" y="333"/>
                  </a:lnTo>
                  <a:lnTo>
                    <a:pt x="2075" y="333"/>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72" name="Google Shape;972;g1959ef893c8_0_1487"/>
            <p:cNvSpPr/>
            <p:nvPr/>
          </p:nvSpPr>
          <p:spPr>
            <a:xfrm>
              <a:off x="5593483" y="3837325"/>
              <a:ext cx="6876" cy="9964"/>
            </a:xfrm>
            <a:custGeom>
              <a:avLst/>
              <a:gdLst/>
              <a:ahLst/>
              <a:cxnLst/>
              <a:rect l="l" t="t" r="r" b="b"/>
              <a:pathLst>
                <a:path w="11001" h="15942" extrusionOk="0">
                  <a:moveTo>
                    <a:pt x="2235" y="2073"/>
                  </a:moveTo>
                  <a:cubicBezTo>
                    <a:pt x="3081" y="909"/>
                    <a:pt x="4471" y="255"/>
                    <a:pt x="5907" y="319"/>
                  </a:cubicBezTo>
                  <a:cubicBezTo>
                    <a:pt x="9213" y="861"/>
                    <a:pt x="11464" y="3970"/>
                    <a:pt x="10921" y="7270"/>
                  </a:cubicBezTo>
                  <a:cubicBezTo>
                    <a:pt x="10490" y="9836"/>
                    <a:pt x="8478" y="11861"/>
                    <a:pt x="5907" y="12276"/>
                  </a:cubicBezTo>
                  <a:cubicBezTo>
                    <a:pt x="4407" y="12435"/>
                    <a:pt x="2938" y="11766"/>
                    <a:pt x="2075" y="10522"/>
                  </a:cubicBezTo>
                  <a:lnTo>
                    <a:pt x="2075" y="15942"/>
                  </a:lnTo>
                  <a:lnTo>
                    <a:pt x="0" y="15942"/>
                  </a:lnTo>
                  <a:lnTo>
                    <a:pt x="0" y="0"/>
                  </a:lnTo>
                  <a:lnTo>
                    <a:pt x="2075" y="0"/>
                  </a:lnTo>
                  <a:close/>
                  <a:moveTo>
                    <a:pt x="2235" y="6217"/>
                  </a:moveTo>
                  <a:cubicBezTo>
                    <a:pt x="2235" y="8768"/>
                    <a:pt x="3513" y="10522"/>
                    <a:pt x="5588" y="10522"/>
                  </a:cubicBezTo>
                  <a:cubicBezTo>
                    <a:pt x="7664" y="10522"/>
                    <a:pt x="8941" y="8768"/>
                    <a:pt x="8941" y="6217"/>
                  </a:cubicBezTo>
                  <a:cubicBezTo>
                    <a:pt x="8941" y="3667"/>
                    <a:pt x="7664" y="2073"/>
                    <a:pt x="5588" y="2073"/>
                  </a:cubicBezTo>
                  <a:cubicBezTo>
                    <a:pt x="3513" y="2073"/>
                    <a:pt x="2235" y="3826"/>
                    <a:pt x="2235" y="6217"/>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73" name="Google Shape;973;g1959ef893c8_0_1487"/>
            <p:cNvSpPr/>
            <p:nvPr/>
          </p:nvSpPr>
          <p:spPr>
            <a:xfrm>
              <a:off x="5601363" y="3835528"/>
              <a:ext cx="3792" cy="9769"/>
            </a:xfrm>
            <a:custGeom>
              <a:avLst/>
              <a:gdLst/>
              <a:ahLst/>
              <a:cxnLst/>
              <a:rect l="l" t="t" r="r" b="b"/>
              <a:pathLst>
                <a:path w="6067" h="15630" extrusionOk="0">
                  <a:moveTo>
                    <a:pt x="1437" y="5267"/>
                  </a:moveTo>
                  <a:lnTo>
                    <a:pt x="0" y="5267"/>
                  </a:lnTo>
                  <a:lnTo>
                    <a:pt x="0" y="3514"/>
                  </a:lnTo>
                  <a:lnTo>
                    <a:pt x="1437" y="3514"/>
                  </a:lnTo>
                  <a:lnTo>
                    <a:pt x="1437" y="3514"/>
                  </a:lnTo>
                  <a:cubicBezTo>
                    <a:pt x="1262" y="1760"/>
                    <a:pt x="2539" y="198"/>
                    <a:pt x="4295" y="22"/>
                  </a:cubicBezTo>
                  <a:cubicBezTo>
                    <a:pt x="4455" y="7"/>
                    <a:pt x="4630" y="-9"/>
                    <a:pt x="4790" y="7"/>
                  </a:cubicBezTo>
                  <a:lnTo>
                    <a:pt x="5588" y="7"/>
                  </a:lnTo>
                  <a:lnTo>
                    <a:pt x="5588" y="1760"/>
                  </a:lnTo>
                  <a:lnTo>
                    <a:pt x="5588" y="1760"/>
                  </a:lnTo>
                  <a:cubicBezTo>
                    <a:pt x="4630" y="1760"/>
                    <a:pt x="4151" y="1760"/>
                    <a:pt x="4151" y="3035"/>
                  </a:cubicBezTo>
                  <a:lnTo>
                    <a:pt x="4151" y="4311"/>
                  </a:lnTo>
                  <a:lnTo>
                    <a:pt x="6067" y="4311"/>
                  </a:lnTo>
                  <a:lnTo>
                    <a:pt x="6067" y="6065"/>
                  </a:lnTo>
                  <a:lnTo>
                    <a:pt x="4151" y="6065"/>
                  </a:lnTo>
                  <a:lnTo>
                    <a:pt x="4151" y="15630"/>
                  </a:lnTo>
                  <a:lnTo>
                    <a:pt x="1916" y="15630"/>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74" name="Google Shape;974;g1959ef893c8_0_1487"/>
            <p:cNvSpPr/>
            <p:nvPr/>
          </p:nvSpPr>
          <p:spPr>
            <a:xfrm>
              <a:off x="5605552" y="3837723"/>
              <a:ext cx="5788" cy="7291"/>
            </a:xfrm>
            <a:custGeom>
              <a:avLst/>
              <a:gdLst/>
              <a:ahLst/>
              <a:cxnLst/>
              <a:rect l="l" t="t" r="r" b="b"/>
              <a:pathLst>
                <a:path w="9260" h="11666" extrusionOk="0">
                  <a:moveTo>
                    <a:pt x="2076" y="7812"/>
                  </a:moveTo>
                  <a:cubicBezTo>
                    <a:pt x="2395" y="9119"/>
                    <a:pt x="3608" y="9996"/>
                    <a:pt x="4950" y="9884"/>
                  </a:cubicBezTo>
                  <a:cubicBezTo>
                    <a:pt x="6227" y="9884"/>
                    <a:pt x="7185" y="9884"/>
                    <a:pt x="7185" y="8290"/>
                  </a:cubicBezTo>
                  <a:cubicBezTo>
                    <a:pt x="7185" y="6696"/>
                    <a:pt x="6067" y="6855"/>
                    <a:pt x="4471" y="6536"/>
                  </a:cubicBezTo>
                  <a:lnTo>
                    <a:pt x="3672" y="6536"/>
                  </a:lnTo>
                  <a:cubicBezTo>
                    <a:pt x="1756" y="6536"/>
                    <a:pt x="319" y="5261"/>
                    <a:pt x="319" y="3348"/>
                  </a:cubicBezTo>
                  <a:cubicBezTo>
                    <a:pt x="319" y="1435"/>
                    <a:pt x="2076" y="0"/>
                    <a:pt x="4630" y="0"/>
                  </a:cubicBezTo>
                  <a:cubicBezTo>
                    <a:pt x="7185" y="0"/>
                    <a:pt x="8781" y="1116"/>
                    <a:pt x="9101" y="3348"/>
                  </a:cubicBezTo>
                  <a:lnTo>
                    <a:pt x="7025" y="3348"/>
                  </a:lnTo>
                  <a:cubicBezTo>
                    <a:pt x="6722" y="2311"/>
                    <a:pt x="5716" y="1626"/>
                    <a:pt x="4630" y="1753"/>
                  </a:cubicBezTo>
                  <a:cubicBezTo>
                    <a:pt x="3193" y="1753"/>
                    <a:pt x="2555" y="1753"/>
                    <a:pt x="2555" y="3188"/>
                  </a:cubicBezTo>
                  <a:cubicBezTo>
                    <a:pt x="2555" y="4623"/>
                    <a:pt x="2555" y="4304"/>
                    <a:pt x="4630" y="4782"/>
                  </a:cubicBezTo>
                  <a:lnTo>
                    <a:pt x="5907" y="4782"/>
                  </a:lnTo>
                  <a:cubicBezTo>
                    <a:pt x="8143" y="4782"/>
                    <a:pt x="9260" y="6058"/>
                    <a:pt x="9260" y="7971"/>
                  </a:cubicBezTo>
                  <a:cubicBezTo>
                    <a:pt x="9260" y="9884"/>
                    <a:pt x="7504" y="11638"/>
                    <a:pt x="4790" y="11638"/>
                  </a:cubicBezTo>
                  <a:cubicBezTo>
                    <a:pt x="2427" y="11909"/>
                    <a:pt x="287" y="10219"/>
                    <a:pt x="0" y="7859"/>
                  </a:cubicBezTo>
                  <a:cubicBezTo>
                    <a:pt x="0" y="7843"/>
                    <a:pt x="0" y="7828"/>
                    <a:pt x="0" y="7812"/>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75" name="Google Shape;975;g1959ef893c8_0_1487"/>
            <p:cNvSpPr/>
            <p:nvPr/>
          </p:nvSpPr>
          <p:spPr>
            <a:xfrm>
              <a:off x="5626092" y="3834619"/>
              <a:ext cx="6893" cy="10087"/>
            </a:xfrm>
            <a:custGeom>
              <a:avLst/>
              <a:gdLst/>
              <a:ahLst/>
              <a:cxnLst/>
              <a:rect l="l" t="t" r="r" b="b"/>
              <a:pathLst>
                <a:path w="11029" h="16139" extrusionOk="0">
                  <a:moveTo>
                    <a:pt x="2726" y="11824"/>
                  </a:moveTo>
                  <a:cubicBezTo>
                    <a:pt x="2726" y="13227"/>
                    <a:pt x="3876" y="14375"/>
                    <a:pt x="5281" y="14375"/>
                  </a:cubicBezTo>
                  <a:cubicBezTo>
                    <a:pt x="7197" y="14375"/>
                    <a:pt x="8315" y="12621"/>
                    <a:pt x="8634" y="10229"/>
                  </a:cubicBezTo>
                  <a:cubicBezTo>
                    <a:pt x="8953" y="7838"/>
                    <a:pt x="8634" y="9114"/>
                    <a:pt x="8634" y="8476"/>
                  </a:cubicBezTo>
                  <a:lnTo>
                    <a:pt x="8634" y="8476"/>
                  </a:lnTo>
                  <a:cubicBezTo>
                    <a:pt x="6798" y="10501"/>
                    <a:pt x="3669" y="10660"/>
                    <a:pt x="1641" y="8827"/>
                  </a:cubicBezTo>
                  <a:cubicBezTo>
                    <a:pt x="635" y="7918"/>
                    <a:pt x="44" y="6643"/>
                    <a:pt x="12" y="5287"/>
                  </a:cubicBezTo>
                  <a:cubicBezTo>
                    <a:pt x="-179" y="2561"/>
                    <a:pt x="1880" y="202"/>
                    <a:pt x="4611" y="11"/>
                  </a:cubicBezTo>
                  <a:cubicBezTo>
                    <a:pt x="4882" y="-5"/>
                    <a:pt x="5169" y="-5"/>
                    <a:pt x="5441" y="26"/>
                  </a:cubicBezTo>
                  <a:cubicBezTo>
                    <a:pt x="9113" y="26"/>
                    <a:pt x="11029" y="2577"/>
                    <a:pt x="11029" y="7519"/>
                  </a:cubicBezTo>
                  <a:cubicBezTo>
                    <a:pt x="11029" y="12461"/>
                    <a:pt x="9113" y="16128"/>
                    <a:pt x="5122" y="16128"/>
                  </a:cubicBezTo>
                  <a:cubicBezTo>
                    <a:pt x="2567" y="16304"/>
                    <a:pt x="364" y="14390"/>
                    <a:pt x="172" y="11840"/>
                  </a:cubicBezTo>
                  <a:cubicBezTo>
                    <a:pt x="172" y="11840"/>
                    <a:pt x="172" y="11824"/>
                    <a:pt x="172" y="11824"/>
                  </a:cubicBezTo>
                  <a:close/>
                  <a:moveTo>
                    <a:pt x="2726" y="5128"/>
                  </a:moveTo>
                  <a:cubicBezTo>
                    <a:pt x="2631" y="6882"/>
                    <a:pt x="3988" y="8380"/>
                    <a:pt x="5744" y="8476"/>
                  </a:cubicBezTo>
                  <a:cubicBezTo>
                    <a:pt x="5760" y="8476"/>
                    <a:pt x="5760" y="8476"/>
                    <a:pt x="5760" y="8476"/>
                  </a:cubicBezTo>
                  <a:cubicBezTo>
                    <a:pt x="7437" y="8572"/>
                    <a:pt x="8874" y="7296"/>
                    <a:pt x="8970" y="5622"/>
                  </a:cubicBezTo>
                  <a:cubicBezTo>
                    <a:pt x="8970" y="5463"/>
                    <a:pt x="8970" y="5287"/>
                    <a:pt x="8953" y="5128"/>
                  </a:cubicBezTo>
                  <a:cubicBezTo>
                    <a:pt x="9049" y="3454"/>
                    <a:pt x="7756" y="2035"/>
                    <a:pt x="6096" y="1940"/>
                  </a:cubicBezTo>
                  <a:cubicBezTo>
                    <a:pt x="5984" y="1940"/>
                    <a:pt x="5872" y="1940"/>
                    <a:pt x="5760" y="1940"/>
                  </a:cubicBezTo>
                  <a:cubicBezTo>
                    <a:pt x="4084" y="1812"/>
                    <a:pt x="2631" y="3055"/>
                    <a:pt x="2503" y="4729"/>
                  </a:cubicBezTo>
                  <a:cubicBezTo>
                    <a:pt x="2487" y="5016"/>
                    <a:pt x="2503" y="5319"/>
                    <a:pt x="2567" y="5606"/>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76" name="Google Shape;976;g1959ef893c8_0_1487"/>
            <p:cNvSpPr/>
            <p:nvPr/>
          </p:nvSpPr>
          <p:spPr>
            <a:xfrm>
              <a:off x="5634179" y="3835134"/>
              <a:ext cx="6087" cy="9665"/>
            </a:xfrm>
            <a:custGeom>
              <a:avLst/>
              <a:gdLst/>
              <a:ahLst/>
              <a:cxnLst/>
              <a:rect l="l" t="t" r="r" b="b"/>
              <a:pathLst>
                <a:path w="9739" h="15464" extrusionOk="0">
                  <a:moveTo>
                    <a:pt x="1277" y="15464"/>
                  </a:moveTo>
                  <a:cubicBezTo>
                    <a:pt x="2267" y="12913"/>
                    <a:pt x="3385" y="10410"/>
                    <a:pt x="4630" y="7971"/>
                  </a:cubicBezTo>
                  <a:cubicBezTo>
                    <a:pt x="4630" y="6058"/>
                    <a:pt x="6386" y="3826"/>
                    <a:pt x="7344" y="2073"/>
                  </a:cubicBezTo>
                  <a:lnTo>
                    <a:pt x="0" y="2073"/>
                  </a:lnTo>
                  <a:lnTo>
                    <a:pt x="0" y="0"/>
                  </a:lnTo>
                  <a:lnTo>
                    <a:pt x="9739" y="0"/>
                  </a:lnTo>
                  <a:lnTo>
                    <a:pt x="9739" y="1913"/>
                  </a:lnTo>
                  <a:lnTo>
                    <a:pt x="9739" y="3029"/>
                  </a:lnTo>
                  <a:cubicBezTo>
                    <a:pt x="7983" y="6855"/>
                    <a:pt x="5907" y="11638"/>
                    <a:pt x="4471" y="15464"/>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77" name="Google Shape;977;g1959ef893c8_0_1487"/>
            <p:cNvSpPr/>
            <p:nvPr/>
          </p:nvSpPr>
          <p:spPr>
            <a:xfrm>
              <a:off x="5641261" y="3834927"/>
              <a:ext cx="6796" cy="10078"/>
            </a:xfrm>
            <a:custGeom>
              <a:avLst/>
              <a:gdLst/>
              <a:ahLst/>
              <a:cxnLst/>
              <a:rect l="l" t="t" r="r" b="b"/>
              <a:pathLst>
                <a:path w="10873" h="16124" extrusionOk="0">
                  <a:moveTo>
                    <a:pt x="8143" y="4316"/>
                  </a:moveTo>
                  <a:cubicBezTo>
                    <a:pt x="8143" y="2993"/>
                    <a:pt x="7073" y="1924"/>
                    <a:pt x="5748" y="1924"/>
                  </a:cubicBezTo>
                  <a:cubicBezTo>
                    <a:pt x="5700" y="1924"/>
                    <a:pt x="5636" y="1924"/>
                    <a:pt x="5588" y="1924"/>
                  </a:cubicBezTo>
                  <a:cubicBezTo>
                    <a:pt x="3672" y="1924"/>
                    <a:pt x="2555" y="3678"/>
                    <a:pt x="2236" y="6069"/>
                  </a:cubicBezTo>
                  <a:cubicBezTo>
                    <a:pt x="2156" y="6643"/>
                    <a:pt x="2156" y="7249"/>
                    <a:pt x="2236" y="7823"/>
                  </a:cubicBezTo>
                  <a:cubicBezTo>
                    <a:pt x="3066" y="6532"/>
                    <a:pt x="4534" y="5782"/>
                    <a:pt x="6067" y="5910"/>
                  </a:cubicBezTo>
                  <a:cubicBezTo>
                    <a:pt x="8622" y="5814"/>
                    <a:pt x="10778" y="7807"/>
                    <a:pt x="10873" y="10358"/>
                  </a:cubicBezTo>
                  <a:cubicBezTo>
                    <a:pt x="10873" y="10517"/>
                    <a:pt x="10873" y="10693"/>
                    <a:pt x="10858" y="10852"/>
                  </a:cubicBezTo>
                  <a:cubicBezTo>
                    <a:pt x="11033" y="13578"/>
                    <a:pt x="8973" y="15938"/>
                    <a:pt x="6243" y="16113"/>
                  </a:cubicBezTo>
                  <a:cubicBezTo>
                    <a:pt x="6036" y="16129"/>
                    <a:pt x="5812" y="16129"/>
                    <a:pt x="5588" y="16113"/>
                  </a:cubicBezTo>
                  <a:cubicBezTo>
                    <a:pt x="1757" y="16113"/>
                    <a:pt x="0" y="13562"/>
                    <a:pt x="0" y="8779"/>
                  </a:cubicBezTo>
                  <a:cubicBezTo>
                    <a:pt x="0" y="3997"/>
                    <a:pt x="1757" y="11"/>
                    <a:pt x="5748" y="11"/>
                  </a:cubicBezTo>
                  <a:cubicBezTo>
                    <a:pt x="8303" y="-164"/>
                    <a:pt x="10506" y="1749"/>
                    <a:pt x="10698" y="4300"/>
                  </a:cubicBezTo>
                  <a:cubicBezTo>
                    <a:pt x="10698" y="4300"/>
                    <a:pt x="10698" y="4316"/>
                    <a:pt x="10698" y="4316"/>
                  </a:cubicBezTo>
                  <a:close/>
                  <a:moveTo>
                    <a:pt x="2236" y="11011"/>
                  </a:moveTo>
                  <a:cubicBezTo>
                    <a:pt x="2411" y="12669"/>
                    <a:pt x="3912" y="13881"/>
                    <a:pt x="5572" y="13706"/>
                  </a:cubicBezTo>
                  <a:cubicBezTo>
                    <a:pt x="7233" y="13530"/>
                    <a:pt x="8447" y="12032"/>
                    <a:pt x="8271" y="10374"/>
                  </a:cubicBezTo>
                  <a:cubicBezTo>
                    <a:pt x="8111" y="8843"/>
                    <a:pt x="6818" y="7679"/>
                    <a:pt x="5269" y="7664"/>
                  </a:cubicBezTo>
                  <a:cubicBezTo>
                    <a:pt x="3689" y="7504"/>
                    <a:pt x="2283" y="8668"/>
                    <a:pt x="2140" y="10246"/>
                  </a:cubicBezTo>
                  <a:cubicBezTo>
                    <a:pt x="2092" y="10613"/>
                    <a:pt x="2140" y="10979"/>
                    <a:pt x="2236" y="11330"/>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78" name="Google Shape;978;g1959ef893c8_0_1487"/>
            <p:cNvSpPr/>
            <p:nvPr/>
          </p:nvSpPr>
          <p:spPr>
            <a:xfrm>
              <a:off x="5649234" y="3834918"/>
              <a:ext cx="6497" cy="9881"/>
            </a:xfrm>
            <a:custGeom>
              <a:avLst/>
              <a:gdLst/>
              <a:ahLst/>
              <a:cxnLst/>
              <a:rect l="l" t="t" r="r" b="b"/>
              <a:pathLst>
                <a:path w="10395" h="15809" extrusionOk="0">
                  <a:moveTo>
                    <a:pt x="330" y="15809"/>
                  </a:moveTo>
                  <a:lnTo>
                    <a:pt x="330" y="13896"/>
                  </a:lnTo>
                  <a:lnTo>
                    <a:pt x="1447" y="12780"/>
                  </a:lnTo>
                  <a:lnTo>
                    <a:pt x="4960" y="9592"/>
                  </a:lnTo>
                  <a:cubicBezTo>
                    <a:pt x="6876" y="7679"/>
                    <a:pt x="7834" y="6403"/>
                    <a:pt x="7834" y="4809"/>
                  </a:cubicBezTo>
                  <a:cubicBezTo>
                    <a:pt x="7930" y="3406"/>
                    <a:pt x="6860" y="2195"/>
                    <a:pt x="5439" y="2099"/>
                  </a:cubicBezTo>
                  <a:cubicBezTo>
                    <a:pt x="5391" y="2099"/>
                    <a:pt x="5327" y="2099"/>
                    <a:pt x="5279" y="2099"/>
                  </a:cubicBezTo>
                  <a:cubicBezTo>
                    <a:pt x="3363" y="2099"/>
                    <a:pt x="2405" y="3215"/>
                    <a:pt x="2405" y="5287"/>
                  </a:cubicBezTo>
                  <a:lnTo>
                    <a:pt x="10" y="5287"/>
                  </a:lnTo>
                  <a:cubicBezTo>
                    <a:pt x="-165" y="2561"/>
                    <a:pt x="1894" y="202"/>
                    <a:pt x="4625" y="26"/>
                  </a:cubicBezTo>
                  <a:cubicBezTo>
                    <a:pt x="4832" y="11"/>
                    <a:pt x="5056" y="11"/>
                    <a:pt x="5279" y="26"/>
                  </a:cubicBezTo>
                  <a:cubicBezTo>
                    <a:pt x="7818" y="-245"/>
                    <a:pt x="10101" y="1605"/>
                    <a:pt x="10372" y="4140"/>
                  </a:cubicBezTo>
                  <a:cubicBezTo>
                    <a:pt x="10389" y="4363"/>
                    <a:pt x="10405" y="4586"/>
                    <a:pt x="10389" y="4809"/>
                  </a:cubicBezTo>
                  <a:cubicBezTo>
                    <a:pt x="10037" y="7360"/>
                    <a:pt x="8584" y="9640"/>
                    <a:pt x="6397" y="11027"/>
                  </a:cubicBezTo>
                  <a:lnTo>
                    <a:pt x="5119" y="12143"/>
                  </a:lnTo>
                  <a:lnTo>
                    <a:pt x="3044" y="13896"/>
                  </a:lnTo>
                  <a:lnTo>
                    <a:pt x="10389" y="13896"/>
                  </a:lnTo>
                  <a:lnTo>
                    <a:pt x="10389" y="15809"/>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79" name="Google Shape;979;g1959ef893c8_0_1487"/>
            <p:cNvSpPr/>
            <p:nvPr/>
          </p:nvSpPr>
          <p:spPr>
            <a:xfrm>
              <a:off x="5656921" y="3835532"/>
              <a:ext cx="7184" cy="9266"/>
            </a:xfrm>
            <a:custGeom>
              <a:avLst/>
              <a:gdLst/>
              <a:ahLst/>
              <a:cxnLst/>
              <a:rect l="l" t="t" r="r" b="b"/>
              <a:pathLst>
                <a:path w="11495" h="14826" extrusionOk="0">
                  <a:moveTo>
                    <a:pt x="11496" y="11478"/>
                  </a:moveTo>
                  <a:lnTo>
                    <a:pt x="9260" y="11478"/>
                  </a:lnTo>
                  <a:lnTo>
                    <a:pt x="9260" y="14826"/>
                  </a:lnTo>
                  <a:lnTo>
                    <a:pt x="7185" y="14826"/>
                  </a:lnTo>
                  <a:lnTo>
                    <a:pt x="7185" y="11478"/>
                  </a:lnTo>
                  <a:lnTo>
                    <a:pt x="0" y="11478"/>
                  </a:lnTo>
                  <a:lnTo>
                    <a:pt x="0" y="10362"/>
                  </a:lnTo>
                  <a:lnTo>
                    <a:pt x="4790" y="3507"/>
                  </a:lnTo>
                  <a:lnTo>
                    <a:pt x="7025" y="0"/>
                  </a:lnTo>
                  <a:lnTo>
                    <a:pt x="9260" y="0"/>
                  </a:lnTo>
                  <a:lnTo>
                    <a:pt x="9260" y="10362"/>
                  </a:lnTo>
                  <a:lnTo>
                    <a:pt x="11496" y="10362"/>
                  </a:lnTo>
                  <a:close/>
                  <a:moveTo>
                    <a:pt x="7185" y="5420"/>
                  </a:moveTo>
                  <a:lnTo>
                    <a:pt x="7185" y="2232"/>
                  </a:lnTo>
                  <a:lnTo>
                    <a:pt x="7185" y="2232"/>
                  </a:lnTo>
                  <a:lnTo>
                    <a:pt x="5109" y="5580"/>
                  </a:lnTo>
                  <a:lnTo>
                    <a:pt x="3513" y="7652"/>
                  </a:lnTo>
                  <a:lnTo>
                    <a:pt x="2236" y="9565"/>
                  </a:lnTo>
                  <a:lnTo>
                    <a:pt x="7185" y="9565"/>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80" name="Google Shape;980;g1959ef893c8_0_1487"/>
            <p:cNvSpPr/>
            <p:nvPr/>
          </p:nvSpPr>
          <p:spPr>
            <a:xfrm>
              <a:off x="5678566" y="3835134"/>
              <a:ext cx="6087" cy="9665"/>
            </a:xfrm>
            <a:custGeom>
              <a:avLst/>
              <a:gdLst/>
              <a:ahLst/>
              <a:cxnLst/>
              <a:rect l="l" t="t" r="r" b="b"/>
              <a:pathLst>
                <a:path w="9739" h="15464" extrusionOk="0">
                  <a:moveTo>
                    <a:pt x="1277" y="15464"/>
                  </a:moveTo>
                  <a:cubicBezTo>
                    <a:pt x="2235" y="12913"/>
                    <a:pt x="3513" y="10522"/>
                    <a:pt x="4630" y="7971"/>
                  </a:cubicBezTo>
                  <a:cubicBezTo>
                    <a:pt x="5429" y="5931"/>
                    <a:pt x="6386" y="3954"/>
                    <a:pt x="7504" y="2073"/>
                  </a:cubicBezTo>
                  <a:lnTo>
                    <a:pt x="0" y="2073"/>
                  </a:lnTo>
                  <a:lnTo>
                    <a:pt x="0" y="0"/>
                  </a:lnTo>
                  <a:lnTo>
                    <a:pt x="9739" y="0"/>
                  </a:lnTo>
                  <a:lnTo>
                    <a:pt x="9739" y="1913"/>
                  </a:lnTo>
                  <a:lnTo>
                    <a:pt x="9739" y="3029"/>
                  </a:lnTo>
                  <a:cubicBezTo>
                    <a:pt x="7983" y="6855"/>
                    <a:pt x="5907" y="11638"/>
                    <a:pt x="4471" y="15464"/>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81" name="Google Shape;981;g1959ef893c8_0_1487"/>
            <p:cNvSpPr/>
            <p:nvPr/>
          </p:nvSpPr>
          <p:spPr>
            <a:xfrm>
              <a:off x="5685148" y="3835532"/>
              <a:ext cx="7284" cy="9266"/>
            </a:xfrm>
            <a:custGeom>
              <a:avLst/>
              <a:gdLst/>
              <a:ahLst/>
              <a:cxnLst/>
              <a:rect l="l" t="t" r="r" b="b"/>
              <a:pathLst>
                <a:path w="11655" h="14826" extrusionOk="0">
                  <a:moveTo>
                    <a:pt x="11656" y="11478"/>
                  </a:moveTo>
                  <a:lnTo>
                    <a:pt x="9421" y="11478"/>
                  </a:lnTo>
                  <a:lnTo>
                    <a:pt x="9421" y="14826"/>
                  </a:lnTo>
                  <a:lnTo>
                    <a:pt x="7345" y="14826"/>
                  </a:lnTo>
                  <a:lnTo>
                    <a:pt x="7345" y="11478"/>
                  </a:lnTo>
                  <a:lnTo>
                    <a:pt x="0" y="11478"/>
                  </a:lnTo>
                  <a:lnTo>
                    <a:pt x="0" y="10362"/>
                  </a:lnTo>
                  <a:lnTo>
                    <a:pt x="4790" y="3507"/>
                  </a:lnTo>
                  <a:lnTo>
                    <a:pt x="7185" y="0"/>
                  </a:lnTo>
                  <a:lnTo>
                    <a:pt x="9421" y="0"/>
                  </a:lnTo>
                  <a:lnTo>
                    <a:pt x="9421" y="10362"/>
                  </a:lnTo>
                  <a:lnTo>
                    <a:pt x="11656" y="10362"/>
                  </a:lnTo>
                  <a:close/>
                  <a:moveTo>
                    <a:pt x="7345" y="5420"/>
                  </a:moveTo>
                  <a:lnTo>
                    <a:pt x="7345" y="2232"/>
                  </a:lnTo>
                  <a:lnTo>
                    <a:pt x="7345" y="2232"/>
                  </a:lnTo>
                  <a:lnTo>
                    <a:pt x="5269" y="5580"/>
                  </a:lnTo>
                  <a:lnTo>
                    <a:pt x="3672" y="7652"/>
                  </a:lnTo>
                  <a:lnTo>
                    <a:pt x="2395" y="9565"/>
                  </a:lnTo>
                  <a:lnTo>
                    <a:pt x="7345" y="9565"/>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82" name="Google Shape;982;g1959ef893c8_0_1487"/>
            <p:cNvSpPr/>
            <p:nvPr/>
          </p:nvSpPr>
          <p:spPr>
            <a:xfrm>
              <a:off x="5693522" y="3834934"/>
              <a:ext cx="6793" cy="10063"/>
            </a:xfrm>
            <a:custGeom>
              <a:avLst/>
              <a:gdLst/>
              <a:ahLst/>
              <a:cxnLst/>
              <a:rect l="l" t="t" r="r" b="b"/>
              <a:pathLst>
                <a:path w="10868" h="16101" extrusionOk="0">
                  <a:moveTo>
                    <a:pt x="3042" y="7493"/>
                  </a:moveTo>
                  <a:cubicBezTo>
                    <a:pt x="1605" y="6919"/>
                    <a:pt x="663" y="5532"/>
                    <a:pt x="647" y="3986"/>
                  </a:cubicBezTo>
                  <a:cubicBezTo>
                    <a:pt x="647" y="1754"/>
                    <a:pt x="2404" y="0"/>
                    <a:pt x="5437" y="0"/>
                  </a:cubicBezTo>
                  <a:cubicBezTo>
                    <a:pt x="8471" y="0"/>
                    <a:pt x="10227" y="1754"/>
                    <a:pt x="10227" y="3986"/>
                  </a:cubicBezTo>
                  <a:cubicBezTo>
                    <a:pt x="10259" y="5548"/>
                    <a:pt x="9301" y="6951"/>
                    <a:pt x="7832" y="7493"/>
                  </a:cubicBezTo>
                  <a:lnTo>
                    <a:pt x="7832" y="7493"/>
                  </a:lnTo>
                  <a:cubicBezTo>
                    <a:pt x="9684" y="8003"/>
                    <a:pt x="10930" y="9725"/>
                    <a:pt x="10866" y="11638"/>
                  </a:cubicBezTo>
                  <a:cubicBezTo>
                    <a:pt x="10866" y="14348"/>
                    <a:pt x="8790" y="16102"/>
                    <a:pt x="5437" y="16102"/>
                  </a:cubicBezTo>
                  <a:cubicBezTo>
                    <a:pt x="2084" y="16102"/>
                    <a:pt x="9" y="14348"/>
                    <a:pt x="9" y="11638"/>
                  </a:cubicBezTo>
                  <a:cubicBezTo>
                    <a:pt x="-119" y="9709"/>
                    <a:pt x="1158" y="7955"/>
                    <a:pt x="3042" y="7493"/>
                  </a:cubicBezTo>
                  <a:close/>
                  <a:moveTo>
                    <a:pt x="3042" y="11319"/>
                  </a:moveTo>
                  <a:cubicBezTo>
                    <a:pt x="2947" y="12818"/>
                    <a:pt x="4080" y="14109"/>
                    <a:pt x="5565" y="14205"/>
                  </a:cubicBezTo>
                  <a:cubicBezTo>
                    <a:pt x="5740" y="14221"/>
                    <a:pt x="5916" y="14205"/>
                    <a:pt x="6076" y="14189"/>
                  </a:cubicBezTo>
                  <a:cubicBezTo>
                    <a:pt x="7625" y="14555"/>
                    <a:pt x="9173" y="13615"/>
                    <a:pt x="9541" y="12068"/>
                  </a:cubicBezTo>
                  <a:cubicBezTo>
                    <a:pt x="9908" y="10522"/>
                    <a:pt x="8966" y="8976"/>
                    <a:pt x="7417" y="8609"/>
                  </a:cubicBezTo>
                  <a:cubicBezTo>
                    <a:pt x="6986" y="8497"/>
                    <a:pt x="6523" y="8497"/>
                    <a:pt x="6076" y="8609"/>
                  </a:cubicBezTo>
                  <a:cubicBezTo>
                    <a:pt x="4671" y="8083"/>
                    <a:pt x="3106" y="8784"/>
                    <a:pt x="2579" y="10187"/>
                  </a:cubicBezTo>
                  <a:cubicBezTo>
                    <a:pt x="2435" y="10538"/>
                    <a:pt x="2372" y="10936"/>
                    <a:pt x="2404" y="11319"/>
                  </a:cubicBezTo>
                  <a:close/>
                  <a:moveTo>
                    <a:pt x="3042" y="4304"/>
                  </a:moveTo>
                  <a:cubicBezTo>
                    <a:pt x="2867" y="5707"/>
                    <a:pt x="3857" y="6983"/>
                    <a:pt x="5261" y="7158"/>
                  </a:cubicBezTo>
                  <a:cubicBezTo>
                    <a:pt x="6651" y="7334"/>
                    <a:pt x="7928" y="6345"/>
                    <a:pt x="8120" y="4942"/>
                  </a:cubicBezTo>
                  <a:cubicBezTo>
                    <a:pt x="8295" y="3539"/>
                    <a:pt x="7289" y="2264"/>
                    <a:pt x="5900" y="2089"/>
                  </a:cubicBezTo>
                  <a:cubicBezTo>
                    <a:pt x="5804" y="2073"/>
                    <a:pt x="5693" y="2073"/>
                    <a:pt x="5597" y="2073"/>
                  </a:cubicBezTo>
                  <a:cubicBezTo>
                    <a:pt x="4383" y="1802"/>
                    <a:pt x="3202" y="2567"/>
                    <a:pt x="2930" y="3778"/>
                  </a:cubicBezTo>
                  <a:cubicBezTo>
                    <a:pt x="2899" y="3954"/>
                    <a:pt x="2883" y="4129"/>
                    <a:pt x="2883" y="4304"/>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83" name="Google Shape;983;g1959ef893c8_0_1487"/>
            <p:cNvSpPr/>
            <p:nvPr/>
          </p:nvSpPr>
          <p:spPr>
            <a:xfrm>
              <a:off x="5715164" y="3834619"/>
              <a:ext cx="6893" cy="10087"/>
            </a:xfrm>
            <a:custGeom>
              <a:avLst/>
              <a:gdLst/>
              <a:ahLst/>
              <a:cxnLst/>
              <a:rect l="l" t="t" r="r" b="b"/>
              <a:pathLst>
                <a:path w="11029" h="16139" extrusionOk="0">
                  <a:moveTo>
                    <a:pt x="2727" y="11824"/>
                  </a:moveTo>
                  <a:cubicBezTo>
                    <a:pt x="2727" y="13227"/>
                    <a:pt x="3876" y="14375"/>
                    <a:pt x="5282" y="14375"/>
                  </a:cubicBezTo>
                  <a:cubicBezTo>
                    <a:pt x="7197" y="14375"/>
                    <a:pt x="8315" y="12621"/>
                    <a:pt x="8634" y="10229"/>
                  </a:cubicBezTo>
                  <a:cubicBezTo>
                    <a:pt x="8953" y="7838"/>
                    <a:pt x="8634" y="9114"/>
                    <a:pt x="8634" y="8476"/>
                  </a:cubicBezTo>
                  <a:lnTo>
                    <a:pt x="8634" y="8476"/>
                  </a:lnTo>
                  <a:cubicBezTo>
                    <a:pt x="6798" y="10501"/>
                    <a:pt x="3669" y="10660"/>
                    <a:pt x="1641" y="8827"/>
                  </a:cubicBezTo>
                  <a:cubicBezTo>
                    <a:pt x="635" y="7918"/>
                    <a:pt x="45" y="6643"/>
                    <a:pt x="12" y="5287"/>
                  </a:cubicBezTo>
                  <a:cubicBezTo>
                    <a:pt x="-179" y="2561"/>
                    <a:pt x="1880" y="202"/>
                    <a:pt x="4611" y="11"/>
                  </a:cubicBezTo>
                  <a:cubicBezTo>
                    <a:pt x="4882" y="-5"/>
                    <a:pt x="5169" y="-5"/>
                    <a:pt x="5441" y="26"/>
                  </a:cubicBezTo>
                  <a:cubicBezTo>
                    <a:pt x="9113" y="26"/>
                    <a:pt x="11029" y="2577"/>
                    <a:pt x="11029" y="7519"/>
                  </a:cubicBezTo>
                  <a:cubicBezTo>
                    <a:pt x="11029" y="12461"/>
                    <a:pt x="9113" y="16128"/>
                    <a:pt x="5122" y="16128"/>
                  </a:cubicBezTo>
                  <a:cubicBezTo>
                    <a:pt x="2567" y="16304"/>
                    <a:pt x="364" y="14390"/>
                    <a:pt x="172" y="11840"/>
                  </a:cubicBezTo>
                  <a:cubicBezTo>
                    <a:pt x="172" y="11840"/>
                    <a:pt x="172" y="11824"/>
                    <a:pt x="172" y="11824"/>
                  </a:cubicBezTo>
                  <a:close/>
                  <a:moveTo>
                    <a:pt x="2727" y="5128"/>
                  </a:moveTo>
                  <a:cubicBezTo>
                    <a:pt x="2631" y="6882"/>
                    <a:pt x="3988" y="8380"/>
                    <a:pt x="5760" y="8476"/>
                  </a:cubicBezTo>
                  <a:cubicBezTo>
                    <a:pt x="5760" y="8476"/>
                    <a:pt x="5760" y="8476"/>
                    <a:pt x="5760" y="8476"/>
                  </a:cubicBezTo>
                  <a:cubicBezTo>
                    <a:pt x="7437" y="8572"/>
                    <a:pt x="8874" y="7296"/>
                    <a:pt x="8970" y="5622"/>
                  </a:cubicBezTo>
                  <a:cubicBezTo>
                    <a:pt x="8970" y="5463"/>
                    <a:pt x="8970" y="5287"/>
                    <a:pt x="8953" y="5128"/>
                  </a:cubicBezTo>
                  <a:cubicBezTo>
                    <a:pt x="9049" y="3454"/>
                    <a:pt x="7756" y="2035"/>
                    <a:pt x="6096" y="1940"/>
                  </a:cubicBezTo>
                  <a:cubicBezTo>
                    <a:pt x="5984" y="1940"/>
                    <a:pt x="5872" y="1940"/>
                    <a:pt x="5760" y="1940"/>
                  </a:cubicBezTo>
                  <a:cubicBezTo>
                    <a:pt x="4084" y="1812"/>
                    <a:pt x="2631" y="3055"/>
                    <a:pt x="2503" y="4729"/>
                  </a:cubicBezTo>
                  <a:cubicBezTo>
                    <a:pt x="2487" y="5016"/>
                    <a:pt x="2503" y="5319"/>
                    <a:pt x="2567" y="5606"/>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84" name="Google Shape;984;g1959ef893c8_0_1487"/>
            <p:cNvSpPr/>
            <p:nvPr/>
          </p:nvSpPr>
          <p:spPr>
            <a:xfrm>
              <a:off x="5723650" y="3834927"/>
              <a:ext cx="6793" cy="10078"/>
            </a:xfrm>
            <a:custGeom>
              <a:avLst/>
              <a:gdLst/>
              <a:ahLst/>
              <a:cxnLst/>
              <a:rect l="l" t="t" r="r" b="b"/>
              <a:pathLst>
                <a:path w="10869" h="16124" extrusionOk="0">
                  <a:moveTo>
                    <a:pt x="8143" y="4316"/>
                  </a:moveTo>
                  <a:cubicBezTo>
                    <a:pt x="8063" y="2976"/>
                    <a:pt x="6945" y="1924"/>
                    <a:pt x="5588" y="1924"/>
                  </a:cubicBezTo>
                  <a:cubicBezTo>
                    <a:pt x="3672" y="1924"/>
                    <a:pt x="2555" y="3678"/>
                    <a:pt x="2235" y="6069"/>
                  </a:cubicBezTo>
                  <a:cubicBezTo>
                    <a:pt x="2140" y="6643"/>
                    <a:pt x="2140" y="7249"/>
                    <a:pt x="2235" y="7823"/>
                  </a:cubicBezTo>
                  <a:cubicBezTo>
                    <a:pt x="3065" y="6532"/>
                    <a:pt x="4534" y="5782"/>
                    <a:pt x="6067" y="5910"/>
                  </a:cubicBezTo>
                  <a:cubicBezTo>
                    <a:pt x="8622" y="5814"/>
                    <a:pt x="10777" y="7807"/>
                    <a:pt x="10857" y="10358"/>
                  </a:cubicBezTo>
                  <a:cubicBezTo>
                    <a:pt x="10873" y="10517"/>
                    <a:pt x="10873" y="10693"/>
                    <a:pt x="10857" y="10852"/>
                  </a:cubicBezTo>
                  <a:cubicBezTo>
                    <a:pt x="11033" y="13578"/>
                    <a:pt x="8973" y="15938"/>
                    <a:pt x="6243" y="16113"/>
                  </a:cubicBezTo>
                  <a:cubicBezTo>
                    <a:pt x="6035" y="16129"/>
                    <a:pt x="5812" y="16129"/>
                    <a:pt x="5588" y="16113"/>
                  </a:cubicBezTo>
                  <a:cubicBezTo>
                    <a:pt x="1756" y="16113"/>
                    <a:pt x="0" y="13562"/>
                    <a:pt x="0" y="8779"/>
                  </a:cubicBezTo>
                  <a:cubicBezTo>
                    <a:pt x="0" y="3997"/>
                    <a:pt x="1756" y="11"/>
                    <a:pt x="5748" y="11"/>
                  </a:cubicBezTo>
                  <a:cubicBezTo>
                    <a:pt x="8302" y="-164"/>
                    <a:pt x="10506" y="1749"/>
                    <a:pt x="10698" y="4300"/>
                  </a:cubicBezTo>
                  <a:cubicBezTo>
                    <a:pt x="10698" y="4300"/>
                    <a:pt x="10698" y="4316"/>
                    <a:pt x="10698" y="4316"/>
                  </a:cubicBezTo>
                  <a:close/>
                  <a:moveTo>
                    <a:pt x="2235" y="11011"/>
                  </a:moveTo>
                  <a:cubicBezTo>
                    <a:pt x="2411" y="12669"/>
                    <a:pt x="3912" y="13881"/>
                    <a:pt x="5572" y="13706"/>
                  </a:cubicBezTo>
                  <a:cubicBezTo>
                    <a:pt x="7233" y="13530"/>
                    <a:pt x="8446" y="12032"/>
                    <a:pt x="8271" y="10374"/>
                  </a:cubicBezTo>
                  <a:cubicBezTo>
                    <a:pt x="8111" y="8843"/>
                    <a:pt x="6818" y="7679"/>
                    <a:pt x="5269" y="7664"/>
                  </a:cubicBezTo>
                  <a:cubicBezTo>
                    <a:pt x="3688" y="7504"/>
                    <a:pt x="2283" y="8668"/>
                    <a:pt x="2123" y="10246"/>
                  </a:cubicBezTo>
                  <a:cubicBezTo>
                    <a:pt x="2092" y="10613"/>
                    <a:pt x="2123" y="10979"/>
                    <a:pt x="2235" y="11330"/>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85" name="Google Shape;985;g1959ef893c8_0_1487"/>
            <p:cNvSpPr/>
            <p:nvPr/>
          </p:nvSpPr>
          <p:spPr>
            <a:xfrm>
              <a:off x="5732023" y="3834934"/>
              <a:ext cx="6794" cy="10063"/>
            </a:xfrm>
            <a:custGeom>
              <a:avLst/>
              <a:gdLst/>
              <a:ahLst/>
              <a:cxnLst/>
              <a:rect l="l" t="t" r="r" b="b"/>
              <a:pathLst>
                <a:path w="10871" h="16101" extrusionOk="0">
                  <a:moveTo>
                    <a:pt x="3042" y="7493"/>
                  </a:moveTo>
                  <a:cubicBezTo>
                    <a:pt x="1637" y="6903"/>
                    <a:pt x="759" y="5500"/>
                    <a:pt x="807" y="3986"/>
                  </a:cubicBezTo>
                  <a:cubicBezTo>
                    <a:pt x="807" y="1754"/>
                    <a:pt x="2404" y="0"/>
                    <a:pt x="5437" y="0"/>
                  </a:cubicBezTo>
                  <a:cubicBezTo>
                    <a:pt x="8471" y="0"/>
                    <a:pt x="10228" y="1754"/>
                    <a:pt x="10228" y="3986"/>
                  </a:cubicBezTo>
                  <a:cubicBezTo>
                    <a:pt x="10275" y="5500"/>
                    <a:pt x="9397" y="6903"/>
                    <a:pt x="7992" y="7493"/>
                  </a:cubicBezTo>
                  <a:lnTo>
                    <a:pt x="7992" y="7493"/>
                  </a:lnTo>
                  <a:cubicBezTo>
                    <a:pt x="9780" y="8067"/>
                    <a:pt x="10962" y="9773"/>
                    <a:pt x="10866" y="11638"/>
                  </a:cubicBezTo>
                  <a:cubicBezTo>
                    <a:pt x="10866" y="14348"/>
                    <a:pt x="8950" y="16102"/>
                    <a:pt x="5437" y="16102"/>
                  </a:cubicBezTo>
                  <a:cubicBezTo>
                    <a:pt x="1925" y="16102"/>
                    <a:pt x="9" y="14348"/>
                    <a:pt x="9" y="11638"/>
                  </a:cubicBezTo>
                  <a:cubicBezTo>
                    <a:pt x="-119" y="9709"/>
                    <a:pt x="1158" y="7955"/>
                    <a:pt x="3042" y="7493"/>
                  </a:cubicBezTo>
                  <a:close/>
                  <a:moveTo>
                    <a:pt x="3042" y="11319"/>
                  </a:moveTo>
                  <a:cubicBezTo>
                    <a:pt x="2946" y="12818"/>
                    <a:pt x="4080" y="14109"/>
                    <a:pt x="5565" y="14205"/>
                  </a:cubicBezTo>
                  <a:cubicBezTo>
                    <a:pt x="5741" y="14221"/>
                    <a:pt x="5916" y="14205"/>
                    <a:pt x="6076" y="14189"/>
                  </a:cubicBezTo>
                  <a:cubicBezTo>
                    <a:pt x="8152" y="14189"/>
                    <a:pt x="9270" y="13073"/>
                    <a:pt x="9270" y="11319"/>
                  </a:cubicBezTo>
                  <a:cubicBezTo>
                    <a:pt x="9190" y="9741"/>
                    <a:pt x="7848" y="8513"/>
                    <a:pt x="6251" y="8593"/>
                  </a:cubicBezTo>
                  <a:cubicBezTo>
                    <a:pt x="6204" y="8593"/>
                    <a:pt x="6140" y="8609"/>
                    <a:pt x="6076" y="8609"/>
                  </a:cubicBezTo>
                  <a:cubicBezTo>
                    <a:pt x="4894" y="7700"/>
                    <a:pt x="3186" y="7923"/>
                    <a:pt x="2276" y="9103"/>
                  </a:cubicBezTo>
                  <a:cubicBezTo>
                    <a:pt x="1781" y="9725"/>
                    <a:pt x="1606" y="10538"/>
                    <a:pt x="1765" y="11319"/>
                  </a:cubicBezTo>
                  <a:close/>
                  <a:moveTo>
                    <a:pt x="3042" y="4304"/>
                  </a:moveTo>
                  <a:cubicBezTo>
                    <a:pt x="3042" y="5532"/>
                    <a:pt x="4033" y="6536"/>
                    <a:pt x="5278" y="6536"/>
                  </a:cubicBezTo>
                  <a:cubicBezTo>
                    <a:pt x="5326" y="6536"/>
                    <a:pt x="5390" y="6536"/>
                    <a:pt x="5437" y="6536"/>
                  </a:cubicBezTo>
                  <a:cubicBezTo>
                    <a:pt x="6667" y="6536"/>
                    <a:pt x="7673" y="5532"/>
                    <a:pt x="7673" y="4304"/>
                  </a:cubicBezTo>
                  <a:cubicBezTo>
                    <a:pt x="7673" y="3077"/>
                    <a:pt x="6667" y="2073"/>
                    <a:pt x="5437" y="2073"/>
                  </a:cubicBezTo>
                  <a:cubicBezTo>
                    <a:pt x="4208" y="1977"/>
                    <a:pt x="3138" y="2918"/>
                    <a:pt x="3042" y="4145"/>
                  </a:cubicBezTo>
                  <a:cubicBezTo>
                    <a:pt x="3042" y="4193"/>
                    <a:pt x="3042" y="4257"/>
                    <a:pt x="3042" y="4304"/>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86" name="Google Shape;986;g1959ef893c8_0_1487"/>
            <p:cNvSpPr/>
            <p:nvPr/>
          </p:nvSpPr>
          <p:spPr>
            <a:xfrm>
              <a:off x="5739509" y="3835134"/>
              <a:ext cx="6087" cy="9665"/>
            </a:xfrm>
            <a:custGeom>
              <a:avLst/>
              <a:gdLst/>
              <a:ahLst/>
              <a:cxnLst/>
              <a:rect l="l" t="t" r="r" b="b"/>
              <a:pathLst>
                <a:path w="9739" h="15464" extrusionOk="0">
                  <a:moveTo>
                    <a:pt x="1278" y="15464"/>
                  </a:moveTo>
                  <a:cubicBezTo>
                    <a:pt x="2236" y="12913"/>
                    <a:pt x="3513" y="10522"/>
                    <a:pt x="4630" y="7971"/>
                  </a:cubicBezTo>
                  <a:cubicBezTo>
                    <a:pt x="5429" y="5931"/>
                    <a:pt x="6386" y="3954"/>
                    <a:pt x="7504" y="2073"/>
                  </a:cubicBezTo>
                  <a:lnTo>
                    <a:pt x="0" y="2073"/>
                  </a:lnTo>
                  <a:lnTo>
                    <a:pt x="0" y="0"/>
                  </a:lnTo>
                  <a:lnTo>
                    <a:pt x="9740" y="0"/>
                  </a:lnTo>
                  <a:lnTo>
                    <a:pt x="9740" y="1913"/>
                  </a:lnTo>
                  <a:lnTo>
                    <a:pt x="9740" y="3029"/>
                  </a:lnTo>
                  <a:cubicBezTo>
                    <a:pt x="7823" y="6855"/>
                    <a:pt x="5748" y="11638"/>
                    <a:pt x="4311" y="15464"/>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87" name="Google Shape;987;g1959ef893c8_0_1487"/>
            <p:cNvSpPr/>
            <p:nvPr/>
          </p:nvSpPr>
          <p:spPr>
            <a:xfrm>
              <a:off x="5746591" y="3834927"/>
              <a:ext cx="6893" cy="10078"/>
            </a:xfrm>
            <a:custGeom>
              <a:avLst/>
              <a:gdLst/>
              <a:ahLst/>
              <a:cxnLst/>
              <a:rect l="l" t="t" r="r" b="b"/>
              <a:pathLst>
                <a:path w="11028" h="16124" extrusionOk="0">
                  <a:moveTo>
                    <a:pt x="8143" y="4316"/>
                  </a:moveTo>
                  <a:cubicBezTo>
                    <a:pt x="8143" y="2993"/>
                    <a:pt x="7073" y="1924"/>
                    <a:pt x="5748" y="1924"/>
                  </a:cubicBezTo>
                  <a:cubicBezTo>
                    <a:pt x="5700" y="1924"/>
                    <a:pt x="5636" y="1924"/>
                    <a:pt x="5588" y="1924"/>
                  </a:cubicBezTo>
                  <a:cubicBezTo>
                    <a:pt x="3672" y="1924"/>
                    <a:pt x="2555" y="3678"/>
                    <a:pt x="2236" y="6069"/>
                  </a:cubicBezTo>
                  <a:cubicBezTo>
                    <a:pt x="2156" y="6643"/>
                    <a:pt x="2156" y="7249"/>
                    <a:pt x="2236" y="7823"/>
                  </a:cubicBezTo>
                  <a:cubicBezTo>
                    <a:pt x="3066" y="6532"/>
                    <a:pt x="4534" y="5782"/>
                    <a:pt x="6067" y="5910"/>
                  </a:cubicBezTo>
                  <a:cubicBezTo>
                    <a:pt x="8622" y="5735"/>
                    <a:pt x="10841" y="7648"/>
                    <a:pt x="11017" y="10198"/>
                  </a:cubicBezTo>
                  <a:cubicBezTo>
                    <a:pt x="11033" y="10406"/>
                    <a:pt x="11033" y="10629"/>
                    <a:pt x="11017" y="10852"/>
                  </a:cubicBezTo>
                  <a:cubicBezTo>
                    <a:pt x="11113" y="13674"/>
                    <a:pt x="8893" y="16033"/>
                    <a:pt x="6083" y="16113"/>
                  </a:cubicBezTo>
                  <a:cubicBezTo>
                    <a:pt x="5924" y="16129"/>
                    <a:pt x="5748" y="16129"/>
                    <a:pt x="5588" y="16113"/>
                  </a:cubicBezTo>
                  <a:cubicBezTo>
                    <a:pt x="1757" y="16113"/>
                    <a:pt x="0" y="13562"/>
                    <a:pt x="0" y="8779"/>
                  </a:cubicBezTo>
                  <a:cubicBezTo>
                    <a:pt x="0" y="3997"/>
                    <a:pt x="1757" y="11"/>
                    <a:pt x="5748" y="11"/>
                  </a:cubicBezTo>
                  <a:cubicBezTo>
                    <a:pt x="8303" y="-164"/>
                    <a:pt x="10506" y="1749"/>
                    <a:pt x="10698" y="4300"/>
                  </a:cubicBezTo>
                  <a:cubicBezTo>
                    <a:pt x="10698" y="4300"/>
                    <a:pt x="10698" y="4316"/>
                    <a:pt x="10698" y="4316"/>
                  </a:cubicBezTo>
                  <a:close/>
                  <a:moveTo>
                    <a:pt x="2236" y="11011"/>
                  </a:moveTo>
                  <a:cubicBezTo>
                    <a:pt x="2411" y="12669"/>
                    <a:pt x="3912" y="13881"/>
                    <a:pt x="5572" y="13706"/>
                  </a:cubicBezTo>
                  <a:cubicBezTo>
                    <a:pt x="7233" y="13530"/>
                    <a:pt x="8447" y="12032"/>
                    <a:pt x="8271" y="10374"/>
                  </a:cubicBezTo>
                  <a:cubicBezTo>
                    <a:pt x="8111" y="8843"/>
                    <a:pt x="6818" y="7679"/>
                    <a:pt x="5269" y="7664"/>
                  </a:cubicBezTo>
                  <a:cubicBezTo>
                    <a:pt x="3689" y="7504"/>
                    <a:pt x="2283" y="8668"/>
                    <a:pt x="2140" y="10246"/>
                  </a:cubicBezTo>
                  <a:cubicBezTo>
                    <a:pt x="2092" y="10613"/>
                    <a:pt x="2140" y="10979"/>
                    <a:pt x="2236" y="11330"/>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88" name="Google Shape;988;g1959ef893c8_0_1487"/>
            <p:cNvSpPr/>
            <p:nvPr/>
          </p:nvSpPr>
          <p:spPr>
            <a:xfrm>
              <a:off x="5768036" y="3835134"/>
              <a:ext cx="3692" cy="9964"/>
            </a:xfrm>
            <a:custGeom>
              <a:avLst/>
              <a:gdLst/>
              <a:ahLst/>
              <a:cxnLst/>
              <a:rect l="l" t="t" r="r" b="b"/>
              <a:pathLst>
                <a:path w="5907" h="15942" extrusionOk="0">
                  <a:moveTo>
                    <a:pt x="3672" y="5739"/>
                  </a:moveTo>
                  <a:lnTo>
                    <a:pt x="3672" y="4145"/>
                  </a:lnTo>
                  <a:lnTo>
                    <a:pt x="0" y="4145"/>
                  </a:lnTo>
                  <a:lnTo>
                    <a:pt x="0" y="2551"/>
                  </a:lnTo>
                  <a:cubicBezTo>
                    <a:pt x="2714" y="2551"/>
                    <a:pt x="3832" y="1754"/>
                    <a:pt x="3992" y="0"/>
                  </a:cubicBezTo>
                  <a:lnTo>
                    <a:pt x="5907" y="0"/>
                  </a:lnTo>
                  <a:lnTo>
                    <a:pt x="5907" y="15942"/>
                  </a:lnTo>
                  <a:lnTo>
                    <a:pt x="3672" y="15942"/>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89" name="Google Shape;989;g1959ef893c8_0_1487"/>
            <p:cNvSpPr/>
            <p:nvPr/>
          </p:nvSpPr>
          <p:spPr>
            <a:xfrm>
              <a:off x="5773821" y="3835034"/>
              <a:ext cx="11476" cy="10063"/>
            </a:xfrm>
            <a:custGeom>
              <a:avLst/>
              <a:gdLst/>
              <a:ahLst/>
              <a:cxnLst/>
              <a:rect l="l" t="t" r="r" b="b"/>
              <a:pathLst>
                <a:path w="18361" h="16101" extrusionOk="0">
                  <a:moveTo>
                    <a:pt x="0" y="4145"/>
                  </a:moveTo>
                  <a:cubicBezTo>
                    <a:pt x="0" y="1594"/>
                    <a:pt x="1277" y="0"/>
                    <a:pt x="3672" y="0"/>
                  </a:cubicBezTo>
                  <a:cubicBezTo>
                    <a:pt x="6067" y="0"/>
                    <a:pt x="7185" y="1594"/>
                    <a:pt x="7185" y="4304"/>
                  </a:cubicBezTo>
                  <a:cubicBezTo>
                    <a:pt x="7185" y="7015"/>
                    <a:pt x="6067" y="8449"/>
                    <a:pt x="3672" y="8449"/>
                  </a:cubicBezTo>
                  <a:cubicBezTo>
                    <a:pt x="1277" y="8449"/>
                    <a:pt x="0" y="6855"/>
                    <a:pt x="0" y="4145"/>
                  </a:cubicBezTo>
                  <a:close/>
                  <a:moveTo>
                    <a:pt x="3672" y="7174"/>
                  </a:moveTo>
                  <a:cubicBezTo>
                    <a:pt x="4950" y="7174"/>
                    <a:pt x="5429" y="5899"/>
                    <a:pt x="5429" y="4304"/>
                  </a:cubicBezTo>
                  <a:cubicBezTo>
                    <a:pt x="5429" y="2710"/>
                    <a:pt x="5429" y="1275"/>
                    <a:pt x="3672" y="1275"/>
                  </a:cubicBezTo>
                  <a:cubicBezTo>
                    <a:pt x="1916" y="1275"/>
                    <a:pt x="1756" y="2551"/>
                    <a:pt x="1756" y="4304"/>
                  </a:cubicBezTo>
                  <a:cubicBezTo>
                    <a:pt x="1756" y="6058"/>
                    <a:pt x="1756" y="7174"/>
                    <a:pt x="3193" y="7174"/>
                  </a:cubicBezTo>
                  <a:close/>
                  <a:moveTo>
                    <a:pt x="11336" y="159"/>
                  </a:moveTo>
                  <a:lnTo>
                    <a:pt x="12773" y="159"/>
                  </a:lnTo>
                  <a:lnTo>
                    <a:pt x="6865" y="16102"/>
                  </a:lnTo>
                  <a:lnTo>
                    <a:pt x="5269" y="16102"/>
                  </a:lnTo>
                  <a:close/>
                  <a:moveTo>
                    <a:pt x="11336" y="11638"/>
                  </a:moveTo>
                  <a:cubicBezTo>
                    <a:pt x="11336" y="9087"/>
                    <a:pt x="12454" y="7333"/>
                    <a:pt x="14849" y="7333"/>
                  </a:cubicBezTo>
                  <a:cubicBezTo>
                    <a:pt x="17243" y="7333"/>
                    <a:pt x="18361" y="9087"/>
                    <a:pt x="18361" y="11638"/>
                  </a:cubicBezTo>
                  <a:cubicBezTo>
                    <a:pt x="18361" y="14189"/>
                    <a:pt x="17243" y="15942"/>
                    <a:pt x="14849" y="15942"/>
                  </a:cubicBezTo>
                  <a:cubicBezTo>
                    <a:pt x="12454" y="15942"/>
                    <a:pt x="10538" y="14348"/>
                    <a:pt x="10538" y="11160"/>
                  </a:cubicBezTo>
                  <a:close/>
                  <a:moveTo>
                    <a:pt x="14849" y="14667"/>
                  </a:moveTo>
                  <a:cubicBezTo>
                    <a:pt x="16286" y="14667"/>
                    <a:pt x="16605" y="13391"/>
                    <a:pt x="16605" y="11797"/>
                  </a:cubicBezTo>
                  <a:cubicBezTo>
                    <a:pt x="16605" y="10203"/>
                    <a:pt x="16605" y="8768"/>
                    <a:pt x="14849" y="8768"/>
                  </a:cubicBezTo>
                  <a:cubicBezTo>
                    <a:pt x="13093" y="8768"/>
                    <a:pt x="13093" y="10043"/>
                    <a:pt x="13093" y="11797"/>
                  </a:cubicBezTo>
                  <a:cubicBezTo>
                    <a:pt x="13093" y="13551"/>
                    <a:pt x="12614" y="14667"/>
                    <a:pt x="14051" y="14667"/>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90" name="Google Shape;990;g1959ef893c8_0_1487"/>
            <p:cNvSpPr/>
            <p:nvPr/>
          </p:nvSpPr>
          <p:spPr>
            <a:xfrm>
              <a:off x="5799256" y="3835134"/>
              <a:ext cx="5189" cy="11059"/>
            </a:xfrm>
            <a:custGeom>
              <a:avLst/>
              <a:gdLst/>
              <a:ahLst/>
              <a:cxnLst/>
              <a:rect l="l" t="t" r="r" b="b"/>
              <a:pathLst>
                <a:path w="8302" h="17695" extrusionOk="0">
                  <a:moveTo>
                    <a:pt x="6227" y="0"/>
                  </a:moveTo>
                  <a:lnTo>
                    <a:pt x="8303" y="0"/>
                  </a:lnTo>
                  <a:lnTo>
                    <a:pt x="2076" y="17696"/>
                  </a:lnTo>
                  <a:lnTo>
                    <a:pt x="0" y="17696"/>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91" name="Google Shape;991;g1959ef893c8_0_1487"/>
            <p:cNvSpPr/>
            <p:nvPr/>
          </p:nvSpPr>
          <p:spPr>
            <a:xfrm>
              <a:off x="5805441" y="3837523"/>
              <a:ext cx="3393" cy="7275"/>
            </a:xfrm>
            <a:custGeom>
              <a:avLst/>
              <a:gdLst/>
              <a:ahLst/>
              <a:cxnLst/>
              <a:rect l="l" t="t" r="r" b="b"/>
              <a:pathLst>
                <a:path w="5428" h="11640" extrusionOk="0">
                  <a:moveTo>
                    <a:pt x="2554" y="321"/>
                  </a:moveTo>
                  <a:lnTo>
                    <a:pt x="2554" y="1756"/>
                  </a:lnTo>
                  <a:cubicBezTo>
                    <a:pt x="3065" y="640"/>
                    <a:pt x="4199" y="-46"/>
                    <a:pt x="5429" y="2"/>
                  </a:cubicBezTo>
                  <a:lnTo>
                    <a:pt x="5429" y="2"/>
                  </a:lnTo>
                  <a:lnTo>
                    <a:pt x="5429" y="2075"/>
                  </a:lnTo>
                  <a:lnTo>
                    <a:pt x="4630" y="2075"/>
                  </a:lnTo>
                  <a:cubicBezTo>
                    <a:pt x="2714" y="2075"/>
                    <a:pt x="2235" y="3510"/>
                    <a:pt x="2235" y="5742"/>
                  </a:cubicBezTo>
                  <a:lnTo>
                    <a:pt x="2235" y="11640"/>
                  </a:lnTo>
                  <a:lnTo>
                    <a:pt x="0" y="11640"/>
                  </a:lnTo>
                  <a:lnTo>
                    <a:pt x="0" y="321"/>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92" name="Google Shape;992;g1959ef893c8_0_1487"/>
            <p:cNvSpPr/>
            <p:nvPr/>
          </p:nvSpPr>
          <p:spPr>
            <a:xfrm>
              <a:off x="5810328" y="3837723"/>
              <a:ext cx="5987" cy="7472"/>
            </a:xfrm>
            <a:custGeom>
              <a:avLst/>
              <a:gdLst/>
              <a:ahLst/>
              <a:cxnLst/>
              <a:rect l="l" t="t" r="r" b="b"/>
              <a:pathLst>
                <a:path w="9579" h="11956" extrusionOk="0">
                  <a:moveTo>
                    <a:pt x="7504" y="9725"/>
                  </a:moveTo>
                  <a:cubicBezTo>
                    <a:pt x="6706" y="10968"/>
                    <a:pt x="5317" y="11702"/>
                    <a:pt x="3832" y="11638"/>
                  </a:cubicBezTo>
                  <a:cubicBezTo>
                    <a:pt x="1277" y="11638"/>
                    <a:pt x="0" y="10043"/>
                    <a:pt x="0" y="7014"/>
                  </a:cubicBezTo>
                  <a:lnTo>
                    <a:pt x="0" y="0"/>
                  </a:lnTo>
                  <a:lnTo>
                    <a:pt x="2076" y="0"/>
                  </a:lnTo>
                  <a:lnTo>
                    <a:pt x="2076" y="6855"/>
                  </a:lnTo>
                  <a:cubicBezTo>
                    <a:pt x="2076" y="9087"/>
                    <a:pt x="2076" y="10522"/>
                    <a:pt x="4630" y="10522"/>
                  </a:cubicBezTo>
                  <a:cubicBezTo>
                    <a:pt x="7185" y="10522"/>
                    <a:pt x="7344" y="8290"/>
                    <a:pt x="7344" y="5899"/>
                  </a:cubicBezTo>
                  <a:lnTo>
                    <a:pt x="7344" y="638"/>
                  </a:lnTo>
                  <a:lnTo>
                    <a:pt x="9580" y="638"/>
                  </a:lnTo>
                  <a:lnTo>
                    <a:pt x="9580" y="11957"/>
                  </a:lnTo>
                  <a:lnTo>
                    <a:pt x="7504" y="11957"/>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93" name="Google Shape;993;g1959ef893c8_0_1487"/>
            <p:cNvSpPr/>
            <p:nvPr/>
          </p:nvSpPr>
          <p:spPr>
            <a:xfrm>
              <a:off x="5818307" y="3837515"/>
              <a:ext cx="6087" cy="7282"/>
            </a:xfrm>
            <a:custGeom>
              <a:avLst/>
              <a:gdLst/>
              <a:ahLst/>
              <a:cxnLst/>
              <a:rect l="l" t="t" r="r" b="b"/>
              <a:pathLst>
                <a:path w="9739" h="11652" extrusionOk="0">
                  <a:moveTo>
                    <a:pt x="2076" y="1927"/>
                  </a:moveTo>
                  <a:cubicBezTo>
                    <a:pt x="2826" y="620"/>
                    <a:pt x="4247" y="-113"/>
                    <a:pt x="5748" y="14"/>
                  </a:cubicBezTo>
                  <a:cubicBezTo>
                    <a:pt x="8303" y="14"/>
                    <a:pt x="9740" y="1768"/>
                    <a:pt x="9740" y="4637"/>
                  </a:cubicBezTo>
                  <a:lnTo>
                    <a:pt x="9740" y="11652"/>
                  </a:lnTo>
                  <a:lnTo>
                    <a:pt x="7504" y="11652"/>
                  </a:lnTo>
                  <a:lnTo>
                    <a:pt x="7504" y="5594"/>
                  </a:lnTo>
                  <a:cubicBezTo>
                    <a:pt x="7504" y="3362"/>
                    <a:pt x="6706" y="1927"/>
                    <a:pt x="4950" y="1927"/>
                  </a:cubicBezTo>
                  <a:cubicBezTo>
                    <a:pt x="3369" y="2007"/>
                    <a:pt x="2140" y="3346"/>
                    <a:pt x="2219" y="4940"/>
                  </a:cubicBezTo>
                  <a:cubicBezTo>
                    <a:pt x="2219" y="4988"/>
                    <a:pt x="2236" y="5052"/>
                    <a:pt x="2236" y="5116"/>
                  </a:cubicBezTo>
                  <a:lnTo>
                    <a:pt x="2236" y="11652"/>
                  </a:lnTo>
                  <a:lnTo>
                    <a:pt x="0" y="11652"/>
                  </a:lnTo>
                  <a:lnTo>
                    <a:pt x="0" y="333"/>
                  </a:lnTo>
                  <a:lnTo>
                    <a:pt x="2076" y="333"/>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94" name="Google Shape;994;g1959ef893c8_0_1487"/>
            <p:cNvSpPr/>
            <p:nvPr/>
          </p:nvSpPr>
          <p:spPr>
            <a:xfrm>
              <a:off x="5486757" y="3852363"/>
              <a:ext cx="3692" cy="9964"/>
            </a:xfrm>
            <a:custGeom>
              <a:avLst/>
              <a:gdLst/>
              <a:ahLst/>
              <a:cxnLst/>
              <a:rect l="l" t="t" r="r" b="b"/>
              <a:pathLst>
                <a:path w="5907" h="15942" extrusionOk="0">
                  <a:moveTo>
                    <a:pt x="3672" y="5580"/>
                  </a:moveTo>
                  <a:lnTo>
                    <a:pt x="3672" y="4145"/>
                  </a:lnTo>
                  <a:lnTo>
                    <a:pt x="0" y="4145"/>
                  </a:lnTo>
                  <a:lnTo>
                    <a:pt x="0" y="2391"/>
                  </a:lnTo>
                  <a:cubicBezTo>
                    <a:pt x="2715" y="2391"/>
                    <a:pt x="3832" y="2391"/>
                    <a:pt x="3992" y="0"/>
                  </a:cubicBezTo>
                  <a:lnTo>
                    <a:pt x="5907" y="0"/>
                  </a:lnTo>
                  <a:lnTo>
                    <a:pt x="5907" y="15942"/>
                  </a:lnTo>
                  <a:lnTo>
                    <a:pt x="3672" y="15942"/>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95" name="Google Shape;995;g1959ef893c8_0_1487"/>
            <p:cNvSpPr/>
            <p:nvPr/>
          </p:nvSpPr>
          <p:spPr>
            <a:xfrm>
              <a:off x="5492435" y="3852047"/>
              <a:ext cx="6493" cy="9881"/>
            </a:xfrm>
            <a:custGeom>
              <a:avLst/>
              <a:gdLst/>
              <a:ahLst/>
              <a:cxnLst/>
              <a:rect l="l" t="t" r="r" b="b"/>
              <a:pathLst>
                <a:path w="10388" h="15810" extrusionOk="0">
                  <a:moveTo>
                    <a:pt x="330" y="15810"/>
                  </a:moveTo>
                  <a:lnTo>
                    <a:pt x="330" y="13897"/>
                  </a:lnTo>
                  <a:cubicBezTo>
                    <a:pt x="330" y="13897"/>
                    <a:pt x="330" y="13897"/>
                    <a:pt x="1447" y="12781"/>
                  </a:cubicBezTo>
                  <a:lnTo>
                    <a:pt x="4960" y="9434"/>
                  </a:lnTo>
                  <a:cubicBezTo>
                    <a:pt x="6876" y="7680"/>
                    <a:pt x="7834" y="6404"/>
                    <a:pt x="7834" y="4651"/>
                  </a:cubicBezTo>
                  <a:cubicBezTo>
                    <a:pt x="7930" y="3327"/>
                    <a:pt x="6924" y="2196"/>
                    <a:pt x="5614" y="2100"/>
                  </a:cubicBezTo>
                  <a:cubicBezTo>
                    <a:pt x="5503" y="2100"/>
                    <a:pt x="5391" y="2100"/>
                    <a:pt x="5279" y="2100"/>
                  </a:cubicBezTo>
                  <a:cubicBezTo>
                    <a:pt x="3363" y="2100"/>
                    <a:pt x="2405" y="3216"/>
                    <a:pt x="2405" y="5288"/>
                  </a:cubicBezTo>
                  <a:lnTo>
                    <a:pt x="10" y="5288"/>
                  </a:lnTo>
                  <a:cubicBezTo>
                    <a:pt x="-165" y="2562"/>
                    <a:pt x="1894" y="203"/>
                    <a:pt x="4625" y="27"/>
                  </a:cubicBezTo>
                  <a:cubicBezTo>
                    <a:pt x="4832" y="12"/>
                    <a:pt x="5056" y="12"/>
                    <a:pt x="5279" y="27"/>
                  </a:cubicBezTo>
                  <a:cubicBezTo>
                    <a:pt x="7738" y="-244"/>
                    <a:pt x="9941" y="1526"/>
                    <a:pt x="10213" y="3981"/>
                  </a:cubicBezTo>
                  <a:cubicBezTo>
                    <a:pt x="10229" y="4204"/>
                    <a:pt x="10245" y="4427"/>
                    <a:pt x="10229" y="4651"/>
                  </a:cubicBezTo>
                  <a:cubicBezTo>
                    <a:pt x="9957" y="7234"/>
                    <a:pt x="8553" y="9577"/>
                    <a:pt x="6397" y="11028"/>
                  </a:cubicBezTo>
                  <a:lnTo>
                    <a:pt x="5119" y="11984"/>
                  </a:lnTo>
                  <a:lnTo>
                    <a:pt x="3044" y="13897"/>
                  </a:lnTo>
                  <a:lnTo>
                    <a:pt x="10389" y="13897"/>
                  </a:lnTo>
                  <a:lnTo>
                    <a:pt x="10389" y="15810"/>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96" name="Google Shape;996;g1959ef893c8_0_1487"/>
            <p:cNvSpPr/>
            <p:nvPr/>
          </p:nvSpPr>
          <p:spPr>
            <a:xfrm>
              <a:off x="5500521" y="3855351"/>
              <a:ext cx="1397" cy="6576"/>
            </a:xfrm>
            <a:custGeom>
              <a:avLst/>
              <a:gdLst/>
              <a:ahLst/>
              <a:cxnLst/>
              <a:rect l="l" t="t" r="r" b="b"/>
              <a:pathLst>
                <a:path w="2235" h="10521" extrusionOk="0">
                  <a:moveTo>
                    <a:pt x="0" y="0"/>
                  </a:moveTo>
                  <a:lnTo>
                    <a:pt x="2235" y="0"/>
                  </a:lnTo>
                  <a:lnTo>
                    <a:pt x="2235" y="2551"/>
                  </a:lnTo>
                  <a:lnTo>
                    <a:pt x="0" y="2551"/>
                  </a:lnTo>
                  <a:close/>
                  <a:moveTo>
                    <a:pt x="0" y="8131"/>
                  </a:moveTo>
                  <a:lnTo>
                    <a:pt x="2235" y="8131"/>
                  </a:lnTo>
                  <a:lnTo>
                    <a:pt x="2235" y="10522"/>
                  </a:lnTo>
                  <a:lnTo>
                    <a:pt x="0" y="10522"/>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97" name="Google Shape;997;g1959ef893c8_0_1487"/>
            <p:cNvSpPr/>
            <p:nvPr/>
          </p:nvSpPr>
          <p:spPr>
            <a:xfrm>
              <a:off x="5503214" y="3851965"/>
              <a:ext cx="7398" cy="9871"/>
            </a:xfrm>
            <a:custGeom>
              <a:avLst/>
              <a:gdLst/>
              <a:ahLst/>
              <a:cxnLst/>
              <a:rect l="l" t="t" r="r" b="b"/>
              <a:pathLst>
                <a:path w="11837" h="15794" extrusionOk="0">
                  <a:moveTo>
                    <a:pt x="2076" y="0"/>
                  </a:moveTo>
                  <a:lnTo>
                    <a:pt x="10219" y="0"/>
                  </a:lnTo>
                  <a:lnTo>
                    <a:pt x="10219" y="1913"/>
                  </a:lnTo>
                  <a:lnTo>
                    <a:pt x="3992" y="1913"/>
                  </a:lnTo>
                  <a:lnTo>
                    <a:pt x="3992" y="6217"/>
                  </a:lnTo>
                  <a:cubicBezTo>
                    <a:pt x="4870" y="5580"/>
                    <a:pt x="5940" y="5245"/>
                    <a:pt x="7025" y="5261"/>
                  </a:cubicBezTo>
                  <a:cubicBezTo>
                    <a:pt x="9580" y="5165"/>
                    <a:pt x="11736" y="7142"/>
                    <a:pt x="11831" y="9693"/>
                  </a:cubicBezTo>
                  <a:cubicBezTo>
                    <a:pt x="11847" y="9916"/>
                    <a:pt x="11831" y="10139"/>
                    <a:pt x="11815" y="10362"/>
                  </a:cubicBezTo>
                  <a:cubicBezTo>
                    <a:pt x="11991" y="13168"/>
                    <a:pt x="9867" y="15608"/>
                    <a:pt x="7041" y="15783"/>
                  </a:cubicBezTo>
                  <a:cubicBezTo>
                    <a:pt x="6834" y="15799"/>
                    <a:pt x="6610" y="15799"/>
                    <a:pt x="6386" y="15783"/>
                  </a:cubicBezTo>
                  <a:cubicBezTo>
                    <a:pt x="3656" y="15958"/>
                    <a:pt x="1293" y="13902"/>
                    <a:pt x="1118" y="11176"/>
                  </a:cubicBezTo>
                  <a:cubicBezTo>
                    <a:pt x="1118" y="11176"/>
                    <a:pt x="1118" y="11160"/>
                    <a:pt x="1118" y="11160"/>
                  </a:cubicBezTo>
                  <a:lnTo>
                    <a:pt x="2076" y="11160"/>
                  </a:lnTo>
                  <a:cubicBezTo>
                    <a:pt x="2076" y="12658"/>
                    <a:pt x="3289" y="13870"/>
                    <a:pt x="4790" y="13870"/>
                  </a:cubicBezTo>
                  <a:cubicBezTo>
                    <a:pt x="4838" y="13870"/>
                    <a:pt x="4902" y="13870"/>
                    <a:pt x="4950" y="13870"/>
                  </a:cubicBezTo>
                  <a:cubicBezTo>
                    <a:pt x="6802" y="13870"/>
                    <a:pt x="8303" y="12371"/>
                    <a:pt x="8303" y="10522"/>
                  </a:cubicBezTo>
                  <a:cubicBezTo>
                    <a:pt x="8303" y="8673"/>
                    <a:pt x="6802" y="7174"/>
                    <a:pt x="4950" y="7174"/>
                  </a:cubicBezTo>
                  <a:cubicBezTo>
                    <a:pt x="3800" y="7078"/>
                    <a:pt x="2715" y="7716"/>
                    <a:pt x="2236" y="8768"/>
                  </a:cubicBezTo>
                  <a:lnTo>
                    <a:pt x="0" y="8768"/>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98" name="Google Shape;998;g1959ef893c8_0_1487"/>
            <p:cNvSpPr/>
            <p:nvPr/>
          </p:nvSpPr>
          <p:spPr>
            <a:xfrm>
              <a:off x="5511394" y="3852157"/>
              <a:ext cx="6899" cy="10078"/>
            </a:xfrm>
            <a:custGeom>
              <a:avLst/>
              <a:gdLst/>
              <a:ahLst/>
              <a:cxnLst/>
              <a:rect l="l" t="t" r="r" b="b"/>
              <a:pathLst>
                <a:path w="11039" h="16124" extrusionOk="0">
                  <a:moveTo>
                    <a:pt x="8143" y="4315"/>
                  </a:moveTo>
                  <a:cubicBezTo>
                    <a:pt x="8063" y="2976"/>
                    <a:pt x="6945" y="1924"/>
                    <a:pt x="5588" y="1924"/>
                  </a:cubicBezTo>
                  <a:cubicBezTo>
                    <a:pt x="3672" y="1924"/>
                    <a:pt x="2555" y="3518"/>
                    <a:pt x="2235" y="5910"/>
                  </a:cubicBezTo>
                  <a:cubicBezTo>
                    <a:pt x="1916" y="8301"/>
                    <a:pt x="2235" y="7185"/>
                    <a:pt x="2235" y="7823"/>
                  </a:cubicBezTo>
                  <a:cubicBezTo>
                    <a:pt x="3065" y="6436"/>
                    <a:pt x="4614" y="5639"/>
                    <a:pt x="6227" y="5750"/>
                  </a:cubicBezTo>
                  <a:cubicBezTo>
                    <a:pt x="8781" y="5655"/>
                    <a:pt x="10937" y="7632"/>
                    <a:pt x="11033" y="10182"/>
                  </a:cubicBezTo>
                  <a:cubicBezTo>
                    <a:pt x="11049" y="10405"/>
                    <a:pt x="11033" y="10629"/>
                    <a:pt x="11017" y="10852"/>
                  </a:cubicBezTo>
                  <a:cubicBezTo>
                    <a:pt x="11112" y="13674"/>
                    <a:pt x="8893" y="16033"/>
                    <a:pt x="6083" y="16113"/>
                  </a:cubicBezTo>
                  <a:cubicBezTo>
                    <a:pt x="5924" y="16129"/>
                    <a:pt x="5748" y="16129"/>
                    <a:pt x="5588" y="16113"/>
                  </a:cubicBezTo>
                  <a:cubicBezTo>
                    <a:pt x="1916" y="16113"/>
                    <a:pt x="0" y="13562"/>
                    <a:pt x="0" y="8620"/>
                  </a:cubicBezTo>
                  <a:cubicBezTo>
                    <a:pt x="0" y="3678"/>
                    <a:pt x="1916" y="11"/>
                    <a:pt x="5907" y="11"/>
                  </a:cubicBezTo>
                  <a:cubicBezTo>
                    <a:pt x="8462" y="-164"/>
                    <a:pt x="10666" y="1749"/>
                    <a:pt x="10857" y="4300"/>
                  </a:cubicBezTo>
                  <a:cubicBezTo>
                    <a:pt x="10857" y="4300"/>
                    <a:pt x="10857" y="4315"/>
                    <a:pt x="10857" y="4315"/>
                  </a:cubicBezTo>
                  <a:close/>
                  <a:moveTo>
                    <a:pt x="2235" y="11011"/>
                  </a:moveTo>
                  <a:cubicBezTo>
                    <a:pt x="2235" y="12685"/>
                    <a:pt x="3593" y="14040"/>
                    <a:pt x="5269" y="14040"/>
                  </a:cubicBezTo>
                  <a:cubicBezTo>
                    <a:pt x="6945" y="14040"/>
                    <a:pt x="8302" y="12685"/>
                    <a:pt x="8302" y="11011"/>
                  </a:cubicBezTo>
                  <a:cubicBezTo>
                    <a:pt x="8302" y="9337"/>
                    <a:pt x="6945" y="7982"/>
                    <a:pt x="5269" y="7982"/>
                  </a:cubicBezTo>
                  <a:cubicBezTo>
                    <a:pt x="3593" y="7982"/>
                    <a:pt x="2235" y="9337"/>
                    <a:pt x="2235" y="11011"/>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999" name="Google Shape;999;g1959ef893c8_0_1487"/>
            <p:cNvSpPr/>
            <p:nvPr/>
          </p:nvSpPr>
          <p:spPr>
            <a:xfrm>
              <a:off x="5519572" y="3855351"/>
              <a:ext cx="1496" cy="6576"/>
            </a:xfrm>
            <a:custGeom>
              <a:avLst/>
              <a:gdLst/>
              <a:ahLst/>
              <a:cxnLst/>
              <a:rect l="l" t="t" r="r" b="b"/>
              <a:pathLst>
                <a:path w="2394" h="10521" extrusionOk="0">
                  <a:moveTo>
                    <a:pt x="0" y="0"/>
                  </a:moveTo>
                  <a:lnTo>
                    <a:pt x="2395" y="0"/>
                  </a:lnTo>
                  <a:lnTo>
                    <a:pt x="2395" y="2551"/>
                  </a:lnTo>
                  <a:lnTo>
                    <a:pt x="0" y="2551"/>
                  </a:lnTo>
                  <a:close/>
                  <a:moveTo>
                    <a:pt x="0" y="8131"/>
                  </a:moveTo>
                  <a:lnTo>
                    <a:pt x="2395" y="8131"/>
                  </a:lnTo>
                  <a:lnTo>
                    <a:pt x="2395" y="10522"/>
                  </a:lnTo>
                  <a:lnTo>
                    <a:pt x="0" y="10522"/>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1000" name="Google Shape;1000;g1959ef893c8_0_1487"/>
            <p:cNvSpPr/>
            <p:nvPr/>
          </p:nvSpPr>
          <p:spPr>
            <a:xfrm>
              <a:off x="5522764" y="3851965"/>
              <a:ext cx="6693" cy="9880"/>
            </a:xfrm>
            <a:custGeom>
              <a:avLst/>
              <a:gdLst/>
              <a:ahLst/>
              <a:cxnLst/>
              <a:rect l="l" t="t" r="r" b="b"/>
              <a:pathLst>
                <a:path w="10709" h="15808" extrusionOk="0">
                  <a:moveTo>
                    <a:pt x="958" y="0"/>
                  </a:moveTo>
                  <a:lnTo>
                    <a:pt x="9101" y="0"/>
                  </a:lnTo>
                  <a:lnTo>
                    <a:pt x="9101" y="1913"/>
                  </a:lnTo>
                  <a:lnTo>
                    <a:pt x="2715" y="1913"/>
                  </a:lnTo>
                  <a:lnTo>
                    <a:pt x="2715" y="6217"/>
                  </a:lnTo>
                  <a:cubicBezTo>
                    <a:pt x="3609" y="5628"/>
                    <a:pt x="4663" y="5293"/>
                    <a:pt x="5748" y="5261"/>
                  </a:cubicBezTo>
                  <a:cubicBezTo>
                    <a:pt x="8398" y="5165"/>
                    <a:pt x="10618" y="7238"/>
                    <a:pt x="10698" y="9868"/>
                  </a:cubicBezTo>
                  <a:cubicBezTo>
                    <a:pt x="10714" y="10028"/>
                    <a:pt x="10714" y="10203"/>
                    <a:pt x="10698" y="10362"/>
                  </a:cubicBezTo>
                  <a:cubicBezTo>
                    <a:pt x="10794" y="13264"/>
                    <a:pt x="8494" y="15687"/>
                    <a:pt x="5588" y="15783"/>
                  </a:cubicBezTo>
                  <a:cubicBezTo>
                    <a:pt x="5493" y="15783"/>
                    <a:pt x="5381" y="15783"/>
                    <a:pt x="5269" y="15783"/>
                  </a:cubicBezTo>
                  <a:cubicBezTo>
                    <a:pt x="2635" y="16054"/>
                    <a:pt x="287" y="14125"/>
                    <a:pt x="16" y="11510"/>
                  </a:cubicBezTo>
                  <a:cubicBezTo>
                    <a:pt x="16" y="11383"/>
                    <a:pt x="0" y="11271"/>
                    <a:pt x="0" y="11160"/>
                  </a:cubicBezTo>
                  <a:lnTo>
                    <a:pt x="2715" y="11160"/>
                  </a:lnTo>
                  <a:cubicBezTo>
                    <a:pt x="2715" y="12658"/>
                    <a:pt x="3928" y="13870"/>
                    <a:pt x="5429" y="13870"/>
                  </a:cubicBezTo>
                  <a:cubicBezTo>
                    <a:pt x="5477" y="13870"/>
                    <a:pt x="5541" y="13870"/>
                    <a:pt x="5588" y="13870"/>
                  </a:cubicBezTo>
                  <a:cubicBezTo>
                    <a:pt x="7440" y="13870"/>
                    <a:pt x="8942" y="12371"/>
                    <a:pt x="8942" y="10522"/>
                  </a:cubicBezTo>
                  <a:cubicBezTo>
                    <a:pt x="8942" y="8673"/>
                    <a:pt x="7440" y="7174"/>
                    <a:pt x="5588" y="7174"/>
                  </a:cubicBezTo>
                  <a:cubicBezTo>
                    <a:pt x="4487" y="7094"/>
                    <a:pt x="3449" y="7732"/>
                    <a:pt x="3034" y="8768"/>
                  </a:cubicBezTo>
                  <a:lnTo>
                    <a:pt x="799" y="8768"/>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1001" name="Google Shape;1001;g1959ef893c8_0_1487"/>
            <p:cNvSpPr/>
            <p:nvPr/>
          </p:nvSpPr>
          <p:spPr>
            <a:xfrm>
              <a:off x="5530339" y="3852164"/>
              <a:ext cx="6792" cy="9964"/>
            </a:xfrm>
            <a:custGeom>
              <a:avLst/>
              <a:gdLst/>
              <a:ahLst/>
              <a:cxnLst/>
              <a:rect l="l" t="t" r="r" b="b"/>
              <a:pathLst>
                <a:path w="10867" h="15942" extrusionOk="0">
                  <a:moveTo>
                    <a:pt x="2883" y="7333"/>
                  </a:moveTo>
                  <a:cubicBezTo>
                    <a:pt x="1510" y="6791"/>
                    <a:pt x="616" y="5452"/>
                    <a:pt x="648" y="3986"/>
                  </a:cubicBezTo>
                  <a:cubicBezTo>
                    <a:pt x="648" y="1754"/>
                    <a:pt x="2245" y="0"/>
                    <a:pt x="5438" y="0"/>
                  </a:cubicBezTo>
                  <a:cubicBezTo>
                    <a:pt x="8631" y="0"/>
                    <a:pt x="10068" y="1754"/>
                    <a:pt x="10068" y="3986"/>
                  </a:cubicBezTo>
                  <a:cubicBezTo>
                    <a:pt x="10100" y="5452"/>
                    <a:pt x="9206" y="6791"/>
                    <a:pt x="7833" y="7333"/>
                  </a:cubicBezTo>
                  <a:lnTo>
                    <a:pt x="7833" y="7333"/>
                  </a:lnTo>
                  <a:cubicBezTo>
                    <a:pt x="9653" y="7780"/>
                    <a:pt x="10915" y="9438"/>
                    <a:pt x="10866" y="11319"/>
                  </a:cubicBezTo>
                  <a:cubicBezTo>
                    <a:pt x="10866" y="14189"/>
                    <a:pt x="8791" y="15942"/>
                    <a:pt x="5438" y="15942"/>
                  </a:cubicBezTo>
                  <a:cubicBezTo>
                    <a:pt x="2085" y="15942"/>
                    <a:pt x="9" y="14189"/>
                    <a:pt x="9" y="11319"/>
                  </a:cubicBezTo>
                  <a:cubicBezTo>
                    <a:pt x="-118" y="9470"/>
                    <a:pt x="1079" y="7796"/>
                    <a:pt x="2883" y="7333"/>
                  </a:cubicBezTo>
                  <a:close/>
                  <a:moveTo>
                    <a:pt x="2883" y="11319"/>
                  </a:moveTo>
                  <a:cubicBezTo>
                    <a:pt x="2883" y="13073"/>
                    <a:pt x="4001" y="14189"/>
                    <a:pt x="6077" y="14189"/>
                  </a:cubicBezTo>
                  <a:cubicBezTo>
                    <a:pt x="7657" y="14189"/>
                    <a:pt x="8950" y="12897"/>
                    <a:pt x="8950" y="11319"/>
                  </a:cubicBezTo>
                  <a:cubicBezTo>
                    <a:pt x="8950" y="9741"/>
                    <a:pt x="7657" y="8449"/>
                    <a:pt x="6077" y="8449"/>
                  </a:cubicBezTo>
                  <a:cubicBezTo>
                    <a:pt x="3362" y="8449"/>
                    <a:pt x="2245" y="9565"/>
                    <a:pt x="2245" y="11319"/>
                  </a:cubicBezTo>
                  <a:close/>
                  <a:moveTo>
                    <a:pt x="2883" y="4304"/>
                  </a:moveTo>
                  <a:cubicBezTo>
                    <a:pt x="2868" y="5532"/>
                    <a:pt x="3857" y="6552"/>
                    <a:pt x="5103" y="6552"/>
                  </a:cubicBezTo>
                  <a:cubicBezTo>
                    <a:pt x="5214" y="6568"/>
                    <a:pt x="5326" y="6552"/>
                    <a:pt x="5438" y="6536"/>
                  </a:cubicBezTo>
                  <a:cubicBezTo>
                    <a:pt x="6763" y="6632"/>
                    <a:pt x="7897" y="5628"/>
                    <a:pt x="7992" y="4320"/>
                  </a:cubicBezTo>
                  <a:cubicBezTo>
                    <a:pt x="7992" y="4304"/>
                    <a:pt x="7992" y="4304"/>
                    <a:pt x="7992" y="4304"/>
                  </a:cubicBezTo>
                  <a:cubicBezTo>
                    <a:pt x="8009" y="3077"/>
                    <a:pt x="7018" y="2057"/>
                    <a:pt x="5773" y="2057"/>
                  </a:cubicBezTo>
                  <a:cubicBezTo>
                    <a:pt x="5661" y="2040"/>
                    <a:pt x="5550" y="2057"/>
                    <a:pt x="5438" y="2072"/>
                  </a:cubicBezTo>
                  <a:cubicBezTo>
                    <a:pt x="3841" y="2072"/>
                    <a:pt x="2883" y="2869"/>
                    <a:pt x="2883" y="4304"/>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1002" name="Google Shape;1002;g1959ef893c8_0_1487"/>
            <p:cNvSpPr/>
            <p:nvPr/>
          </p:nvSpPr>
          <p:spPr>
            <a:xfrm>
              <a:off x="5540419" y="3851965"/>
              <a:ext cx="9579" cy="9964"/>
            </a:xfrm>
            <a:custGeom>
              <a:avLst/>
              <a:gdLst/>
              <a:ahLst/>
              <a:cxnLst/>
              <a:rect l="l" t="t" r="r" b="b"/>
              <a:pathLst>
                <a:path w="15327" h="15942" extrusionOk="0">
                  <a:moveTo>
                    <a:pt x="6386" y="0"/>
                  </a:moveTo>
                  <a:lnTo>
                    <a:pt x="9101" y="0"/>
                  </a:lnTo>
                  <a:lnTo>
                    <a:pt x="15328" y="15942"/>
                  </a:lnTo>
                  <a:lnTo>
                    <a:pt x="12773" y="15942"/>
                  </a:lnTo>
                  <a:lnTo>
                    <a:pt x="11017" y="11319"/>
                  </a:lnTo>
                  <a:lnTo>
                    <a:pt x="4151" y="11319"/>
                  </a:lnTo>
                  <a:lnTo>
                    <a:pt x="2395" y="15942"/>
                  </a:lnTo>
                  <a:lnTo>
                    <a:pt x="0" y="15942"/>
                  </a:lnTo>
                  <a:close/>
                  <a:moveTo>
                    <a:pt x="4950" y="8928"/>
                  </a:moveTo>
                  <a:lnTo>
                    <a:pt x="10218" y="8928"/>
                  </a:lnTo>
                  <a:lnTo>
                    <a:pt x="8622" y="4464"/>
                  </a:lnTo>
                  <a:cubicBezTo>
                    <a:pt x="8222" y="3699"/>
                    <a:pt x="7903" y="2902"/>
                    <a:pt x="7664" y="2073"/>
                  </a:cubicBezTo>
                  <a:lnTo>
                    <a:pt x="7664" y="2073"/>
                  </a:lnTo>
                  <a:cubicBezTo>
                    <a:pt x="6386" y="4942"/>
                    <a:pt x="6386" y="7174"/>
                    <a:pt x="5269" y="9565"/>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1003" name="Google Shape;1003;g1959ef893c8_0_1487"/>
            <p:cNvSpPr/>
            <p:nvPr/>
          </p:nvSpPr>
          <p:spPr>
            <a:xfrm>
              <a:off x="5551191" y="3851965"/>
              <a:ext cx="9779" cy="9964"/>
            </a:xfrm>
            <a:custGeom>
              <a:avLst/>
              <a:gdLst/>
              <a:ahLst/>
              <a:cxnLst/>
              <a:rect l="l" t="t" r="r" b="b"/>
              <a:pathLst>
                <a:path w="15647" h="15942" extrusionOk="0">
                  <a:moveTo>
                    <a:pt x="160" y="0"/>
                  </a:moveTo>
                  <a:lnTo>
                    <a:pt x="3832" y="0"/>
                  </a:lnTo>
                  <a:lnTo>
                    <a:pt x="6706" y="8449"/>
                  </a:lnTo>
                  <a:cubicBezTo>
                    <a:pt x="6706" y="9565"/>
                    <a:pt x="6706" y="11319"/>
                    <a:pt x="7983" y="12754"/>
                  </a:cubicBezTo>
                  <a:lnTo>
                    <a:pt x="7983" y="12754"/>
                  </a:lnTo>
                  <a:lnTo>
                    <a:pt x="9420" y="8290"/>
                  </a:lnTo>
                  <a:lnTo>
                    <a:pt x="12135" y="0"/>
                  </a:lnTo>
                  <a:lnTo>
                    <a:pt x="15647" y="0"/>
                  </a:lnTo>
                  <a:lnTo>
                    <a:pt x="15647" y="15942"/>
                  </a:lnTo>
                  <a:lnTo>
                    <a:pt x="13412" y="15942"/>
                  </a:lnTo>
                  <a:lnTo>
                    <a:pt x="13412" y="7971"/>
                  </a:lnTo>
                  <a:cubicBezTo>
                    <a:pt x="13412" y="6377"/>
                    <a:pt x="13412" y="3826"/>
                    <a:pt x="13412" y="2551"/>
                  </a:cubicBezTo>
                  <a:lnTo>
                    <a:pt x="13412" y="2551"/>
                  </a:lnTo>
                  <a:cubicBezTo>
                    <a:pt x="13412" y="3348"/>
                    <a:pt x="12454" y="5580"/>
                    <a:pt x="11656" y="7812"/>
                  </a:cubicBezTo>
                  <a:lnTo>
                    <a:pt x="8941" y="15942"/>
                  </a:lnTo>
                  <a:lnTo>
                    <a:pt x="6546" y="15942"/>
                  </a:lnTo>
                  <a:lnTo>
                    <a:pt x="3193" y="6217"/>
                  </a:lnTo>
                  <a:cubicBezTo>
                    <a:pt x="3193" y="4783"/>
                    <a:pt x="3193" y="3507"/>
                    <a:pt x="2236" y="2551"/>
                  </a:cubicBezTo>
                  <a:lnTo>
                    <a:pt x="2236" y="2551"/>
                  </a:lnTo>
                  <a:lnTo>
                    <a:pt x="2236" y="15942"/>
                  </a:lnTo>
                  <a:lnTo>
                    <a:pt x="0" y="15942"/>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1004" name="Google Shape;1004;g1959ef893c8_0_1487"/>
            <p:cNvSpPr/>
            <p:nvPr/>
          </p:nvSpPr>
          <p:spPr>
            <a:xfrm>
              <a:off x="5576127" y="3852961"/>
              <a:ext cx="3593" cy="9166"/>
            </a:xfrm>
            <a:custGeom>
              <a:avLst/>
              <a:gdLst/>
              <a:ahLst/>
              <a:cxnLst/>
              <a:rect l="l" t="t" r="r" b="b"/>
              <a:pathLst>
                <a:path w="5748" h="14666" extrusionOk="0">
                  <a:moveTo>
                    <a:pt x="3513" y="3188"/>
                  </a:moveTo>
                  <a:lnTo>
                    <a:pt x="5748" y="3188"/>
                  </a:lnTo>
                  <a:lnTo>
                    <a:pt x="5748" y="4782"/>
                  </a:lnTo>
                  <a:lnTo>
                    <a:pt x="3513" y="4782"/>
                  </a:lnTo>
                  <a:lnTo>
                    <a:pt x="3513" y="11638"/>
                  </a:lnTo>
                  <a:cubicBezTo>
                    <a:pt x="3417" y="12339"/>
                    <a:pt x="3912" y="12977"/>
                    <a:pt x="4614" y="13073"/>
                  </a:cubicBezTo>
                  <a:cubicBezTo>
                    <a:pt x="4726" y="13089"/>
                    <a:pt x="4838" y="13089"/>
                    <a:pt x="4950" y="13073"/>
                  </a:cubicBezTo>
                  <a:lnTo>
                    <a:pt x="4950" y="13073"/>
                  </a:lnTo>
                  <a:lnTo>
                    <a:pt x="4950" y="14667"/>
                  </a:lnTo>
                  <a:lnTo>
                    <a:pt x="4950" y="14667"/>
                  </a:lnTo>
                  <a:cubicBezTo>
                    <a:pt x="3034" y="14667"/>
                    <a:pt x="1757" y="14667"/>
                    <a:pt x="1757" y="11797"/>
                  </a:cubicBezTo>
                  <a:lnTo>
                    <a:pt x="1757" y="4782"/>
                  </a:lnTo>
                  <a:lnTo>
                    <a:pt x="0" y="4782"/>
                  </a:lnTo>
                  <a:lnTo>
                    <a:pt x="0" y="3188"/>
                  </a:lnTo>
                  <a:lnTo>
                    <a:pt x="1757" y="3188"/>
                  </a:lnTo>
                  <a:lnTo>
                    <a:pt x="1757" y="0"/>
                  </a:lnTo>
                  <a:lnTo>
                    <a:pt x="3832" y="0"/>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1005" name="Google Shape;1005;g1959ef893c8_0_1487"/>
            <p:cNvSpPr/>
            <p:nvPr/>
          </p:nvSpPr>
          <p:spPr>
            <a:xfrm>
              <a:off x="5581015" y="3854742"/>
              <a:ext cx="10677" cy="7186"/>
            </a:xfrm>
            <a:custGeom>
              <a:avLst/>
              <a:gdLst/>
              <a:ahLst/>
              <a:cxnLst/>
              <a:rect l="l" t="t" r="r" b="b"/>
              <a:pathLst>
                <a:path w="17083" h="11497" extrusionOk="0">
                  <a:moveTo>
                    <a:pt x="2075" y="1773"/>
                  </a:moveTo>
                  <a:cubicBezTo>
                    <a:pt x="2906" y="593"/>
                    <a:pt x="4295" y="-76"/>
                    <a:pt x="5748" y="19"/>
                  </a:cubicBezTo>
                  <a:cubicBezTo>
                    <a:pt x="7217" y="-140"/>
                    <a:pt x="8590" y="705"/>
                    <a:pt x="9100" y="2092"/>
                  </a:cubicBezTo>
                  <a:cubicBezTo>
                    <a:pt x="9963" y="737"/>
                    <a:pt x="11480" y="-61"/>
                    <a:pt x="13092" y="19"/>
                  </a:cubicBezTo>
                  <a:cubicBezTo>
                    <a:pt x="15807" y="19"/>
                    <a:pt x="17084" y="1773"/>
                    <a:pt x="17084" y="4643"/>
                  </a:cubicBezTo>
                  <a:lnTo>
                    <a:pt x="17084" y="11498"/>
                  </a:lnTo>
                  <a:lnTo>
                    <a:pt x="14849" y="11498"/>
                  </a:lnTo>
                  <a:lnTo>
                    <a:pt x="14849" y="5280"/>
                  </a:lnTo>
                  <a:cubicBezTo>
                    <a:pt x="14849" y="3048"/>
                    <a:pt x="14849" y="1614"/>
                    <a:pt x="12294" y="1614"/>
                  </a:cubicBezTo>
                  <a:cubicBezTo>
                    <a:pt x="9739" y="1614"/>
                    <a:pt x="9579" y="3208"/>
                    <a:pt x="9579" y="4961"/>
                  </a:cubicBezTo>
                  <a:lnTo>
                    <a:pt x="9579" y="11498"/>
                  </a:lnTo>
                  <a:lnTo>
                    <a:pt x="7344" y="11498"/>
                  </a:lnTo>
                  <a:lnTo>
                    <a:pt x="7344" y="5280"/>
                  </a:lnTo>
                  <a:cubicBezTo>
                    <a:pt x="7344" y="3048"/>
                    <a:pt x="7344" y="1614"/>
                    <a:pt x="4950" y="1614"/>
                  </a:cubicBezTo>
                  <a:cubicBezTo>
                    <a:pt x="2554" y="1614"/>
                    <a:pt x="2235" y="3208"/>
                    <a:pt x="2235" y="4961"/>
                  </a:cubicBezTo>
                  <a:lnTo>
                    <a:pt x="2235" y="11498"/>
                  </a:lnTo>
                  <a:lnTo>
                    <a:pt x="0" y="11498"/>
                  </a:lnTo>
                  <a:lnTo>
                    <a:pt x="0" y="179"/>
                  </a:lnTo>
                  <a:lnTo>
                    <a:pt x="2075" y="179"/>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1006" name="Google Shape;1006;g1959ef893c8_0_1487"/>
            <p:cNvSpPr/>
            <p:nvPr/>
          </p:nvSpPr>
          <p:spPr>
            <a:xfrm>
              <a:off x="5593483" y="3854654"/>
              <a:ext cx="7484" cy="9764"/>
            </a:xfrm>
            <a:custGeom>
              <a:avLst/>
              <a:gdLst/>
              <a:ahLst/>
              <a:cxnLst/>
              <a:rect l="l" t="t" r="r" b="b"/>
              <a:pathLst>
                <a:path w="11974" h="15623" extrusionOk="0">
                  <a:moveTo>
                    <a:pt x="2235" y="1913"/>
                  </a:moveTo>
                  <a:cubicBezTo>
                    <a:pt x="3065" y="717"/>
                    <a:pt x="4438" y="0"/>
                    <a:pt x="5907" y="0"/>
                  </a:cubicBezTo>
                  <a:cubicBezTo>
                    <a:pt x="9260" y="0"/>
                    <a:pt x="11975" y="2710"/>
                    <a:pt x="11975" y="6058"/>
                  </a:cubicBezTo>
                  <a:cubicBezTo>
                    <a:pt x="11975" y="9406"/>
                    <a:pt x="9260" y="12116"/>
                    <a:pt x="5907" y="12116"/>
                  </a:cubicBezTo>
                  <a:cubicBezTo>
                    <a:pt x="4407" y="12275"/>
                    <a:pt x="2938" y="11606"/>
                    <a:pt x="2075" y="10362"/>
                  </a:cubicBezTo>
                  <a:lnTo>
                    <a:pt x="2075" y="15623"/>
                  </a:lnTo>
                  <a:lnTo>
                    <a:pt x="0" y="15623"/>
                  </a:lnTo>
                  <a:lnTo>
                    <a:pt x="0" y="478"/>
                  </a:lnTo>
                  <a:lnTo>
                    <a:pt x="2075" y="478"/>
                  </a:lnTo>
                  <a:close/>
                  <a:moveTo>
                    <a:pt x="2235" y="6058"/>
                  </a:moveTo>
                  <a:cubicBezTo>
                    <a:pt x="2235" y="8609"/>
                    <a:pt x="3513" y="10203"/>
                    <a:pt x="5588" y="10203"/>
                  </a:cubicBezTo>
                  <a:cubicBezTo>
                    <a:pt x="7664" y="10203"/>
                    <a:pt x="8941" y="8609"/>
                    <a:pt x="8941" y="6058"/>
                  </a:cubicBezTo>
                  <a:cubicBezTo>
                    <a:pt x="8941" y="3507"/>
                    <a:pt x="7664" y="1913"/>
                    <a:pt x="5588" y="1913"/>
                  </a:cubicBezTo>
                  <a:cubicBezTo>
                    <a:pt x="3513" y="1913"/>
                    <a:pt x="2235" y="3667"/>
                    <a:pt x="2235" y="6058"/>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1007" name="Google Shape;1007;g1959ef893c8_0_1487"/>
            <p:cNvSpPr/>
            <p:nvPr/>
          </p:nvSpPr>
          <p:spPr>
            <a:xfrm>
              <a:off x="5601363" y="3851954"/>
              <a:ext cx="3692" cy="9975"/>
            </a:xfrm>
            <a:custGeom>
              <a:avLst/>
              <a:gdLst/>
              <a:ahLst/>
              <a:cxnLst/>
              <a:rect l="l" t="t" r="r" b="b"/>
              <a:pathLst>
                <a:path w="5907" h="15960" extrusionOk="0">
                  <a:moveTo>
                    <a:pt x="1437" y="6395"/>
                  </a:moveTo>
                  <a:lnTo>
                    <a:pt x="0" y="6395"/>
                  </a:lnTo>
                  <a:lnTo>
                    <a:pt x="0" y="4801"/>
                  </a:lnTo>
                  <a:lnTo>
                    <a:pt x="1437" y="4801"/>
                  </a:lnTo>
                  <a:lnTo>
                    <a:pt x="1437" y="4004"/>
                  </a:lnTo>
                  <a:cubicBezTo>
                    <a:pt x="894" y="2425"/>
                    <a:pt x="1740" y="703"/>
                    <a:pt x="3337" y="161"/>
                  </a:cubicBezTo>
                  <a:cubicBezTo>
                    <a:pt x="3752" y="18"/>
                    <a:pt x="4199" y="-30"/>
                    <a:pt x="4630" y="18"/>
                  </a:cubicBezTo>
                  <a:lnTo>
                    <a:pt x="5429" y="18"/>
                  </a:lnTo>
                  <a:lnTo>
                    <a:pt x="5429" y="1772"/>
                  </a:lnTo>
                  <a:lnTo>
                    <a:pt x="5429" y="1772"/>
                  </a:lnTo>
                  <a:cubicBezTo>
                    <a:pt x="4471" y="1772"/>
                    <a:pt x="3992" y="1772"/>
                    <a:pt x="3992" y="3047"/>
                  </a:cubicBezTo>
                  <a:lnTo>
                    <a:pt x="3992" y="4322"/>
                  </a:lnTo>
                  <a:lnTo>
                    <a:pt x="5907" y="4322"/>
                  </a:lnTo>
                  <a:lnTo>
                    <a:pt x="5907" y="5917"/>
                  </a:lnTo>
                  <a:lnTo>
                    <a:pt x="3992" y="5917"/>
                  </a:lnTo>
                  <a:lnTo>
                    <a:pt x="3992" y="15960"/>
                  </a:lnTo>
                  <a:lnTo>
                    <a:pt x="1757" y="15960"/>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1008" name="Google Shape;1008;g1959ef893c8_0_1487"/>
            <p:cNvSpPr/>
            <p:nvPr/>
          </p:nvSpPr>
          <p:spPr>
            <a:xfrm>
              <a:off x="5605552" y="3854953"/>
              <a:ext cx="5788" cy="7192"/>
            </a:xfrm>
            <a:custGeom>
              <a:avLst/>
              <a:gdLst/>
              <a:ahLst/>
              <a:cxnLst/>
              <a:rect l="l" t="t" r="r" b="b"/>
              <a:pathLst>
                <a:path w="9260" h="11507" extrusionOk="0">
                  <a:moveTo>
                    <a:pt x="2076" y="7812"/>
                  </a:moveTo>
                  <a:cubicBezTo>
                    <a:pt x="2459" y="9055"/>
                    <a:pt x="3656" y="9852"/>
                    <a:pt x="4950" y="9725"/>
                  </a:cubicBezTo>
                  <a:cubicBezTo>
                    <a:pt x="6227" y="9725"/>
                    <a:pt x="7185" y="9725"/>
                    <a:pt x="7185" y="8130"/>
                  </a:cubicBezTo>
                  <a:cubicBezTo>
                    <a:pt x="7185" y="6536"/>
                    <a:pt x="6067" y="6855"/>
                    <a:pt x="4471" y="6536"/>
                  </a:cubicBezTo>
                  <a:lnTo>
                    <a:pt x="3672" y="6536"/>
                  </a:lnTo>
                  <a:cubicBezTo>
                    <a:pt x="1756" y="6536"/>
                    <a:pt x="319" y="5261"/>
                    <a:pt x="319" y="3348"/>
                  </a:cubicBezTo>
                  <a:cubicBezTo>
                    <a:pt x="319" y="1435"/>
                    <a:pt x="2076" y="0"/>
                    <a:pt x="4630" y="0"/>
                  </a:cubicBezTo>
                  <a:cubicBezTo>
                    <a:pt x="7185" y="0"/>
                    <a:pt x="8781" y="1116"/>
                    <a:pt x="9101" y="3348"/>
                  </a:cubicBezTo>
                  <a:lnTo>
                    <a:pt x="7025" y="3348"/>
                  </a:lnTo>
                  <a:cubicBezTo>
                    <a:pt x="6722" y="2312"/>
                    <a:pt x="5716" y="1626"/>
                    <a:pt x="4630" y="1754"/>
                  </a:cubicBezTo>
                  <a:cubicBezTo>
                    <a:pt x="3193" y="1754"/>
                    <a:pt x="2555" y="1754"/>
                    <a:pt x="2555" y="3029"/>
                  </a:cubicBezTo>
                  <a:cubicBezTo>
                    <a:pt x="2555" y="4304"/>
                    <a:pt x="2555" y="4304"/>
                    <a:pt x="4630" y="4623"/>
                  </a:cubicBezTo>
                  <a:lnTo>
                    <a:pt x="5907" y="4623"/>
                  </a:lnTo>
                  <a:cubicBezTo>
                    <a:pt x="8143" y="4623"/>
                    <a:pt x="9260" y="5899"/>
                    <a:pt x="9260" y="7812"/>
                  </a:cubicBezTo>
                  <a:cubicBezTo>
                    <a:pt x="9260" y="9725"/>
                    <a:pt x="7504" y="11478"/>
                    <a:pt x="4790" y="11478"/>
                  </a:cubicBezTo>
                  <a:cubicBezTo>
                    <a:pt x="2427" y="11749"/>
                    <a:pt x="287" y="10060"/>
                    <a:pt x="0" y="7700"/>
                  </a:cubicBezTo>
                  <a:cubicBezTo>
                    <a:pt x="0" y="7684"/>
                    <a:pt x="0" y="7668"/>
                    <a:pt x="0" y="7652"/>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1009" name="Google Shape;1009;g1959ef893c8_0_1487"/>
            <p:cNvSpPr/>
            <p:nvPr/>
          </p:nvSpPr>
          <p:spPr>
            <a:xfrm>
              <a:off x="5626092" y="3852148"/>
              <a:ext cx="6893" cy="10087"/>
            </a:xfrm>
            <a:custGeom>
              <a:avLst/>
              <a:gdLst/>
              <a:ahLst/>
              <a:cxnLst/>
              <a:rect l="l" t="t" r="r" b="b"/>
              <a:pathLst>
                <a:path w="11029" h="16139" extrusionOk="0">
                  <a:moveTo>
                    <a:pt x="2726" y="11824"/>
                  </a:moveTo>
                  <a:cubicBezTo>
                    <a:pt x="2806" y="13163"/>
                    <a:pt x="3924" y="14215"/>
                    <a:pt x="5281" y="14215"/>
                  </a:cubicBezTo>
                  <a:cubicBezTo>
                    <a:pt x="7197" y="14215"/>
                    <a:pt x="8315" y="12621"/>
                    <a:pt x="8634" y="10229"/>
                  </a:cubicBezTo>
                  <a:cubicBezTo>
                    <a:pt x="8953" y="7838"/>
                    <a:pt x="8634" y="8954"/>
                    <a:pt x="8634" y="8316"/>
                  </a:cubicBezTo>
                  <a:lnTo>
                    <a:pt x="8634" y="8316"/>
                  </a:lnTo>
                  <a:cubicBezTo>
                    <a:pt x="7804" y="9608"/>
                    <a:pt x="6335" y="10357"/>
                    <a:pt x="4802" y="10229"/>
                  </a:cubicBezTo>
                  <a:cubicBezTo>
                    <a:pt x="2247" y="10325"/>
                    <a:pt x="92" y="8332"/>
                    <a:pt x="12" y="5781"/>
                  </a:cubicBezTo>
                  <a:cubicBezTo>
                    <a:pt x="-4" y="5622"/>
                    <a:pt x="-4" y="5447"/>
                    <a:pt x="12" y="5287"/>
                  </a:cubicBezTo>
                  <a:cubicBezTo>
                    <a:pt x="-179" y="2561"/>
                    <a:pt x="1880" y="202"/>
                    <a:pt x="4611" y="10"/>
                  </a:cubicBezTo>
                  <a:cubicBezTo>
                    <a:pt x="4882" y="-5"/>
                    <a:pt x="5169" y="-5"/>
                    <a:pt x="5441" y="26"/>
                  </a:cubicBezTo>
                  <a:cubicBezTo>
                    <a:pt x="9113" y="26"/>
                    <a:pt x="11029" y="2577"/>
                    <a:pt x="11029" y="7360"/>
                  </a:cubicBezTo>
                  <a:cubicBezTo>
                    <a:pt x="11029" y="12142"/>
                    <a:pt x="9113" y="16128"/>
                    <a:pt x="5122" y="16128"/>
                  </a:cubicBezTo>
                  <a:cubicBezTo>
                    <a:pt x="2567" y="16303"/>
                    <a:pt x="364" y="14390"/>
                    <a:pt x="172" y="11840"/>
                  </a:cubicBezTo>
                  <a:cubicBezTo>
                    <a:pt x="172" y="11840"/>
                    <a:pt x="172" y="11824"/>
                    <a:pt x="172" y="11824"/>
                  </a:cubicBezTo>
                  <a:close/>
                  <a:moveTo>
                    <a:pt x="2726" y="5128"/>
                  </a:moveTo>
                  <a:cubicBezTo>
                    <a:pt x="2822" y="6881"/>
                    <a:pt x="4323" y="8237"/>
                    <a:pt x="6080" y="8141"/>
                  </a:cubicBezTo>
                  <a:cubicBezTo>
                    <a:pt x="7836" y="8061"/>
                    <a:pt x="9193" y="6563"/>
                    <a:pt x="9097" y="4809"/>
                  </a:cubicBezTo>
                  <a:cubicBezTo>
                    <a:pt x="9017" y="3039"/>
                    <a:pt x="7517" y="1700"/>
                    <a:pt x="5760" y="1780"/>
                  </a:cubicBezTo>
                  <a:cubicBezTo>
                    <a:pt x="4004" y="1780"/>
                    <a:pt x="2567" y="3199"/>
                    <a:pt x="2567" y="4969"/>
                  </a:cubicBezTo>
                  <a:cubicBezTo>
                    <a:pt x="2567" y="5016"/>
                    <a:pt x="2567" y="5080"/>
                    <a:pt x="2567" y="5128"/>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1010" name="Google Shape;1010;g1959ef893c8_0_1487"/>
            <p:cNvSpPr/>
            <p:nvPr/>
          </p:nvSpPr>
          <p:spPr>
            <a:xfrm>
              <a:off x="5634179" y="3851965"/>
              <a:ext cx="6087" cy="9964"/>
            </a:xfrm>
            <a:custGeom>
              <a:avLst/>
              <a:gdLst/>
              <a:ahLst/>
              <a:cxnLst/>
              <a:rect l="l" t="t" r="r" b="b"/>
              <a:pathLst>
                <a:path w="9739" h="15942" extrusionOk="0">
                  <a:moveTo>
                    <a:pt x="1277" y="15942"/>
                  </a:moveTo>
                  <a:cubicBezTo>
                    <a:pt x="2267" y="13328"/>
                    <a:pt x="3385" y="10777"/>
                    <a:pt x="4630" y="8290"/>
                  </a:cubicBezTo>
                  <a:cubicBezTo>
                    <a:pt x="4630" y="6536"/>
                    <a:pt x="6386" y="4304"/>
                    <a:pt x="7344" y="2551"/>
                  </a:cubicBezTo>
                  <a:lnTo>
                    <a:pt x="0" y="2551"/>
                  </a:lnTo>
                  <a:lnTo>
                    <a:pt x="0" y="0"/>
                  </a:lnTo>
                  <a:lnTo>
                    <a:pt x="9739" y="0"/>
                  </a:lnTo>
                  <a:lnTo>
                    <a:pt x="9739" y="1913"/>
                  </a:lnTo>
                  <a:lnTo>
                    <a:pt x="9739" y="2869"/>
                  </a:lnTo>
                  <a:cubicBezTo>
                    <a:pt x="7983" y="6855"/>
                    <a:pt x="5907" y="11638"/>
                    <a:pt x="4471" y="15464"/>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1011" name="Google Shape;1011;g1959ef893c8_0_1487"/>
            <p:cNvSpPr/>
            <p:nvPr/>
          </p:nvSpPr>
          <p:spPr>
            <a:xfrm>
              <a:off x="5641261" y="3852157"/>
              <a:ext cx="6799" cy="10078"/>
            </a:xfrm>
            <a:custGeom>
              <a:avLst/>
              <a:gdLst/>
              <a:ahLst/>
              <a:cxnLst/>
              <a:rect l="l" t="t" r="r" b="b"/>
              <a:pathLst>
                <a:path w="10879" h="16124" extrusionOk="0">
                  <a:moveTo>
                    <a:pt x="8143" y="4315"/>
                  </a:moveTo>
                  <a:cubicBezTo>
                    <a:pt x="8143" y="2992"/>
                    <a:pt x="7073" y="1924"/>
                    <a:pt x="5748" y="1924"/>
                  </a:cubicBezTo>
                  <a:cubicBezTo>
                    <a:pt x="5700" y="1924"/>
                    <a:pt x="5636" y="1924"/>
                    <a:pt x="5588" y="1924"/>
                  </a:cubicBezTo>
                  <a:cubicBezTo>
                    <a:pt x="3672" y="1924"/>
                    <a:pt x="2555" y="3518"/>
                    <a:pt x="2236" y="5910"/>
                  </a:cubicBezTo>
                  <a:cubicBezTo>
                    <a:pt x="2156" y="6547"/>
                    <a:pt x="2156" y="7185"/>
                    <a:pt x="2236" y="7823"/>
                  </a:cubicBezTo>
                  <a:cubicBezTo>
                    <a:pt x="3050" y="6484"/>
                    <a:pt x="4503" y="5702"/>
                    <a:pt x="6067" y="5750"/>
                  </a:cubicBezTo>
                  <a:cubicBezTo>
                    <a:pt x="8622" y="5655"/>
                    <a:pt x="10778" y="7632"/>
                    <a:pt x="10873" y="10182"/>
                  </a:cubicBezTo>
                  <a:cubicBezTo>
                    <a:pt x="10889" y="10405"/>
                    <a:pt x="10873" y="10629"/>
                    <a:pt x="10858" y="10852"/>
                  </a:cubicBezTo>
                  <a:cubicBezTo>
                    <a:pt x="11033" y="13578"/>
                    <a:pt x="8973" y="15937"/>
                    <a:pt x="6243" y="16113"/>
                  </a:cubicBezTo>
                  <a:cubicBezTo>
                    <a:pt x="6036" y="16129"/>
                    <a:pt x="5812" y="16129"/>
                    <a:pt x="5588" y="16113"/>
                  </a:cubicBezTo>
                  <a:cubicBezTo>
                    <a:pt x="1757" y="16113"/>
                    <a:pt x="0" y="13562"/>
                    <a:pt x="0" y="8620"/>
                  </a:cubicBezTo>
                  <a:cubicBezTo>
                    <a:pt x="0" y="3678"/>
                    <a:pt x="1757" y="11"/>
                    <a:pt x="5748" y="11"/>
                  </a:cubicBezTo>
                  <a:cubicBezTo>
                    <a:pt x="8303" y="-164"/>
                    <a:pt x="10506" y="1749"/>
                    <a:pt x="10698" y="4300"/>
                  </a:cubicBezTo>
                  <a:cubicBezTo>
                    <a:pt x="10698" y="4300"/>
                    <a:pt x="10698" y="4315"/>
                    <a:pt x="10698" y="4315"/>
                  </a:cubicBezTo>
                  <a:close/>
                  <a:moveTo>
                    <a:pt x="2236" y="11011"/>
                  </a:moveTo>
                  <a:cubicBezTo>
                    <a:pt x="2236" y="12685"/>
                    <a:pt x="3593" y="14040"/>
                    <a:pt x="5269" y="14040"/>
                  </a:cubicBezTo>
                  <a:cubicBezTo>
                    <a:pt x="6945" y="14040"/>
                    <a:pt x="8303" y="12685"/>
                    <a:pt x="8303" y="11011"/>
                  </a:cubicBezTo>
                  <a:cubicBezTo>
                    <a:pt x="8303" y="9337"/>
                    <a:pt x="6945" y="7982"/>
                    <a:pt x="5269" y="7982"/>
                  </a:cubicBezTo>
                  <a:cubicBezTo>
                    <a:pt x="3593" y="7982"/>
                    <a:pt x="2236" y="9337"/>
                    <a:pt x="2236" y="11011"/>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1012" name="Google Shape;1012;g1959ef893c8_0_1487"/>
            <p:cNvSpPr/>
            <p:nvPr/>
          </p:nvSpPr>
          <p:spPr>
            <a:xfrm>
              <a:off x="5649234" y="3852048"/>
              <a:ext cx="6493" cy="9881"/>
            </a:xfrm>
            <a:custGeom>
              <a:avLst/>
              <a:gdLst/>
              <a:ahLst/>
              <a:cxnLst/>
              <a:rect l="l" t="t" r="r" b="b"/>
              <a:pathLst>
                <a:path w="10388" h="15809" extrusionOk="0">
                  <a:moveTo>
                    <a:pt x="330" y="15809"/>
                  </a:moveTo>
                  <a:lnTo>
                    <a:pt x="330" y="13896"/>
                  </a:lnTo>
                  <a:cubicBezTo>
                    <a:pt x="330" y="13896"/>
                    <a:pt x="330" y="13896"/>
                    <a:pt x="1447" y="12780"/>
                  </a:cubicBezTo>
                  <a:lnTo>
                    <a:pt x="4960" y="9433"/>
                  </a:lnTo>
                  <a:cubicBezTo>
                    <a:pt x="6876" y="7679"/>
                    <a:pt x="7834" y="6403"/>
                    <a:pt x="7834" y="4650"/>
                  </a:cubicBezTo>
                  <a:cubicBezTo>
                    <a:pt x="7930" y="3326"/>
                    <a:pt x="6924" y="2195"/>
                    <a:pt x="5614" y="2099"/>
                  </a:cubicBezTo>
                  <a:cubicBezTo>
                    <a:pt x="5503" y="2099"/>
                    <a:pt x="5391" y="2099"/>
                    <a:pt x="5279" y="2099"/>
                  </a:cubicBezTo>
                  <a:cubicBezTo>
                    <a:pt x="3363" y="2099"/>
                    <a:pt x="2405" y="3215"/>
                    <a:pt x="2405" y="5287"/>
                  </a:cubicBezTo>
                  <a:lnTo>
                    <a:pt x="10" y="5287"/>
                  </a:lnTo>
                  <a:cubicBezTo>
                    <a:pt x="-165" y="2561"/>
                    <a:pt x="1894" y="202"/>
                    <a:pt x="4625" y="26"/>
                  </a:cubicBezTo>
                  <a:cubicBezTo>
                    <a:pt x="4832" y="11"/>
                    <a:pt x="5056" y="11"/>
                    <a:pt x="5279" y="26"/>
                  </a:cubicBezTo>
                  <a:cubicBezTo>
                    <a:pt x="7818" y="-245"/>
                    <a:pt x="10101" y="1605"/>
                    <a:pt x="10356" y="4140"/>
                  </a:cubicBezTo>
                  <a:cubicBezTo>
                    <a:pt x="10389" y="4315"/>
                    <a:pt x="10389" y="4474"/>
                    <a:pt x="10389" y="4650"/>
                  </a:cubicBezTo>
                  <a:cubicBezTo>
                    <a:pt x="10037" y="7248"/>
                    <a:pt x="8584" y="9576"/>
                    <a:pt x="6397" y="11027"/>
                  </a:cubicBezTo>
                  <a:lnTo>
                    <a:pt x="5119" y="11983"/>
                  </a:lnTo>
                  <a:lnTo>
                    <a:pt x="3044" y="13896"/>
                  </a:lnTo>
                  <a:lnTo>
                    <a:pt x="10389" y="13896"/>
                  </a:lnTo>
                  <a:lnTo>
                    <a:pt x="10389" y="15809"/>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1013" name="Google Shape;1013;g1959ef893c8_0_1487"/>
            <p:cNvSpPr/>
            <p:nvPr/>
          </p:nvSpPr>
          <p:spPr>
            <a:xfrm>
              <a:off x="5656921" y="3852264"/>
              <a:ext cx="7184" cy="9665"/>
            </a:xfrm>
            <a:custGeom>
              <a:avLst/>
              <a:gdLst/>
              <a:ahLst/>
              <a:cxnLst/>
              <a:rect l="l" t="t" r="r" b="b"/>
              <a:pathLst>
                <a:path w="11495" h="15464" extrusionOk="0">
                  <a:moveTo>
                    <a:pt x="11496" y="12116"/>
                  </a:moveTo>
                  <a:lnTo>
                    <a:pt x="9260" y="12116"/>
                  </a:lnTo>
                  <a:lnTo>
                    <a:pt x="9260" y="15464"/>
                  </a:lnTo>
                  <a:lnTo>
                    <a:pt x="7185" y="15464"/>
                  </a:lnTo>
                  <a:lnTo>
                    <a:pt x="7185" y="11957"/>
                  </a:lnTo>
                  <a:lnTo>
                    <a:pt x="0" y="11957"/>
                  </a:lnTo>
                  <a:lnTo>
                    <a:pt x="0" y="10362"/>
                  </a:lnTo>
                  <a:lnTo>
                    <a:pt x="4790" y="3507"/>
                  </a:lnTo>
                  <a:cubicBezTo>
                    <a:pt x="5588" y="2232"/>
                    <a:pt x="7025" y="159"/>
                    <a:pt x="7025" y="0"/>
                  </a:cubicBezTo>
                  <a:lnTo>
                    <a:pt x="9260" y="0"/>
                  </a:lnTo>
                  <a:lnTo>
                    <a:pt x="9260" y="10203"/>
                  </a:lnTo>
                  <a:lnTo>
                    <a:pt x="11496" y="10203"/>
                  </a:lnTo>
                  <a:close/>
                  <a:moveTo>
                    <a:pt x="7185" y="6217"/>
                  </a:moveTo>
                  <a:lnTo>
                    <a:pt x="7185" y="3029"/>
                  </a:lnTo>
                  <a:lnTo>
                    <a:pt x="7185" y="3029"/>
                  </a:lnTo>
                  <a:lnTo>
                    <a:pt x="5109" y="6217"/>
                  </a:lnTo>
                  <a:lnTo>
                    <a:pt x="3513" y="8449"/>
                  </a:lnTo>
                  <a:lnTo>
                    <a:pt x="2236" y="10362"/>
                  </a:lnTo>
                  <a:lnTo>
                    <a:pt x="7185" y="10362"/>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1014" name="Google Shape;1014;g1959ef893c8_0_1487"/>
            <p:cNvSpPr/>
            <p:nvPr/>
          </p:nvSpPr>
          <p:spPr>
            <a:xfrm>
              <a:off x="5678566" y="3851965"/>
              <a:ext cx="6087" cy="9964"/>
            </a:xfrm>
            <a:custGeom>
              <a:avLst/>
              <a:gdLst/>
              <a:ahLst/>
              <a:cxnLst/>
              <a:rect l="l" t="t" r="r" b="b"/>
              <a:pathLst>
                <a:path w="9739" h="15942" extrusionOk="0">
                  <a:moveTo>
                    <a:pt x="1277" y="15942"/>
                  </a:moveTo>
                  <a:cubicBezTo>
                    <a:pt x="2235" y="13391"/>
                    <a:pt x="3513" y="10841"/>
                    <a:pt x="4630" y="8290"/>
                  </a:cubicBezTo>
                  <a:cubicBezTo>
                    <a:pt x="5460" y="6313"/>
                    <a:pt x="6418" y="4400"/>
                    <a:pt x="7504" y="2551"/>
                  </a:cubicBezTo>
                  <a:lnTo>
                    <a:pt x="0" y="2551"/>
                  </a:lnTo>
                  <a:lnTo>
                    <a:pt x="0" y="0"/>
                  </a:lnTo>
                  <a:lnTo>
                    <a:pt x="9739" y="0"/>
                  </a:lnTo>
                  <a:lnTo>
                    <a:pt x="9739" y="1913"/>
                  </a:lnTo>
                  <a:lnTo>
                    <a:pt x="9739" y="2869"/>
                  </a:lnTo>
                  <a:cubicBezTo>
                    <a:pt x="7983" y="6855"/>
                    <a:pt x="5907" y="11638"/>
                    <a:pt x="4471" y="15464"/>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1015" name="Google Shape;1015;g1959ef893c8_0_1487"/>
            <p:cNvSpPr/>
            <p:nvPr/>
          </p:nvSpPr>
          <p:spPr>
            <a:xfrm>
              <a:off x="5685148" y="3852264"/>
              <a:ext cx="7284" cy="9665"/>
            </a:xfrm>
            <a:custGeom>
              <a:avLst/>
              <a:gdLst/>
              <a:ahLst/>
              <a:cxnLst/>
              <a:rect l="l" t="t" r="r" b="b"/>
              <a:pathLst>
                <a:path w="11655" h="15464" extrusionOk="0">
                  <a:moveTo>
                    <a:pt x="11656" y="12116"/>
                  </a:moveTo>
                  <a:lnTo>
                    <a:pt x="9421" y="12116"/>
                  </a:lnTo>
                  <a:lnTo>
                    <a:pt x="9421" y="15464"/>
                  </a:lnTo>
                  <a:lnTo>
                    <a:pt x="7345" y="15464"/>
                  </a:lnTo>
                  <a:lnTo>
                    <a:pt x="7345" y="11957"/>
                  </a:lnTo>
                  <a:lnTo>
                    <a:pt x="0" y="11957"/>
                  </a:lnTo>
                  <a:lnTo>
                    <a:pt x="0" y="10362"/>
                  </a:lnTo>
                  <a:lnTo>
                    <a:pt x="4790" y="3507"/>
                  </a:lnTo>
                  <a:cubicBezTo>
                    <a:pt x="5652" y="2391"/>
                    <a:pt x="6467" y="1212"/>
                    <a:pt x="7185" y="0"/>
                  </a:cubicBezTo>
                  <a:lnTo>
                    <a:pt x="9421" y="0"/>
                  </a:lnTo>
                  <a:lnTo>
                    <a:pt x="9421" y="10203"/>
                  </a:lnTo>
                  <a:lnTo>
                    <a:pt x="11656" y="10203"/>
                  </a:lnTo>
                  <a:close/>
                  <a:moveTo>
                    <a:pt x="7345" y="6217"/>
                  </a:moveTo>
                  <a:lnTo>
                    <a:pt x="7345" y="3029"/>
                  </a:lnTo>
                  <a:lnTo>
                    <a:pt x="7345" y="3029"/>
                  </a:lnTo>
                  <a:lnTo>
                    <a:pt x="5269" y="6217"/>
                  </a:lnTo>
                  <a:lnTo>
                    <a:pt x="3672" y="8449"/>
                  </a:lnTo>
                  <a:lnTo>
                    <a:pt x="2395" y="10362"/>
                  </a:lnTo>
                  <a:lnTo>
                    <a:pt x="7345" y="10362"/>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1016" name="Google Shape;1016;g1959ef893c8_0_1487"/>
            <p:cNvSpPr/>
            <p:nvPr/>
          </p:nvSpPr>
          <p:spPr>
            <a:xfrm>
              <a:off x="5693527" y="3852164"/>
              <a:ext cx="6792" cy="9964"/>
            </a:xfrm>
            <a:custGeom>
              <a:avLst/>
              <a:gdLst/>
              <a:ahLst/>
              <a:cxnLst/>
              <a:rect l="l" t="t" r="r" b="b"/>
              <a:pathLst>
                <a:path w="10867" h="15942" extrusionOk="0">
                  <a:moveTo>
                    <a:pt x="3035" y="7333"/>
                  </a:moveTo>
                  <a:cubicBezTo>
                    <a:pt x="1598" y="6855"/>
                    <a:pt x="624" y="5500"/>
                    <a:pt x="640" y="3986"/>
                  </a:cubicBezTo>
                  <a:cubicBezTo>
                    <a:pt x="640" y="1754"/>
                    <a:pt x="2396" y="0"/>
                    <a:pt x="5430" y="0"/>
                  </a:cubicBezTo>
                  <a:cubicBezTo>
                    <a:pt x="8464" y="0"/>
                    <a:pt x="10220" y="1754"/>
                    <a:pt x="10220" y="3986"/>
                  </a:cubicBezTo>
                  <a:cubicBezTo>
                    <a:pt x="10283" y="5516"/>
                    <a:pt x="9294" y="6903"/>
                    <a:pt x="7825" y="7333"/>
                  </a:cubicBezTo>
                  <a:lnTo>
                    <a:pt x="7825" y="7333"/>
                  </a:lnTo>
                  <a:cubicBezTo>
                    <a:pt x="9693" y="7732"/>
                    <a:pt x="10986" y="9422"/>
                    <a:pt x="10858" y="11319"/>
                  </a:cubicBezTo>
                  <a:cubicBezTo>
                    <a:pt x="10858" y="14189"/>
                    <a:pt x="8783" y="15942"/>
                    <a:pt x="5430" y="15942"/>
                  </a:cubicBezTo>
                  <a:cubicBezTo>
                    <a:pt x="2077" y="15942"/>
                    <a:pt x="1" y="14189"/>
                    <a:pt x="1" y="11319"/>
                  </a:cubicBezTo>
                  <a:cubicBezTo>
                    <a:pt x="-47" y="9438"/>
                    <a:pt x="1215" y="7780"/>
                    <a:pt x="3035" y="7333"/>
                  </a:cubicBezTo>
                  <a:close/>
                  <a:moveTo>
                    <a:pt x="3035" y="11319"/>
                  </a:moveTo>
                  <a:cubicBezTo>
                    <a:pt x="2939" y="12818"/>
                    <a:pt x="4072" y="14109"/>
                    <a:pt x="5558" y="14204"/>
                  </a:cubicBezTo>
                  <a:cubicBezTo>
                    <a:pt x="5733" y="14221"/>
                    <a:pt x="5909" y="14204"/>
                    <a:pt x="6068" y="14189"/>
                  </a:cubicBezTo>
                  <a:cubicBezTo>
                    <a:pt x="7649" y="14189"/>
                    <a:pt x="8942" y="12897"/>
                    <a:pt x="8942" y="11319"/>
                  </a:cubicBezTo>
                  <a:cubicBezTo>
                    <a:pt x="8942" y="9741"/>
                    <a:pt x="7649" y="8449"/>
                    <a:pt x="6068" y="8449"/>
                  </a:cubicBezTo>
                  <a:cubicBezTo>
                    <a:pt x="4663" y="7907"/>
                    <a:pt x="3099" y="8609"/>
                    <a:pt x="2556" y="9996"/>
                  </a:cubicBezTo>
                  <a:cubicBezTo>
                    <a:pt x="2396" y="10426"/>
                    <a:pt x="2332" y="10873"/>
                    <a:pt x="2396" y="11319"/>
                  </a:cubicBezTo>
                  <a:close/>
                  <a:moveTo>
                    <a:pt x="3035" y="4304"/>
                  </a:moveTo>
                  <a:cubicBezTo>
                    <a:pt x="3035" y="5707"/>
                    <a:pt x="4184" y="6855"/>
                    <a:pt x="5589" y="6855"/>
                  </a:cubicBezTo>
                  <a:cubicBezTo>
                    <a:pt x="6994" y="6855"/>
                    <a:pt x="8144" y="5707"/>
                    <a:pt x="8144" y="4304"/>
                  </a:cubicBezTo>
                  <a:cubicBezTo>
                    <a:pt x="8144" y="2869"/>
                    <a:pt x="7186" y="2072"/>
                    <a:pt x="5589" y="2072"/>
                  </a:cubicBezTo>
                  <a:cubicBezTo>
                    <a:pt x="3993" y="2072"/>
                    <a:pt x="2875" y="2869"/>
                    <a:pt x="2875" y="4304"/>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1017" name="Google Shape;1017;g1959ef893c8_0_1487"/>
            <p:cNvSpPr/>
            <p:nvPr/>
          </p:nvSpPr>
          <p:spPr>
            <a:xfrm>
              <a:off x="5715164" y="3852148"/>
              <a:ext cx="6893" cy="10087"/>
            </a:xfrm>
            <a:custGeom>
              <a:avLst/>
              <a:gdLst/>
              <a:ahLst/>
              <a:cxnLst/>
              <a:rect l="l" t="t" r="r" b="b"/>
              <a:pathLst>
                <a:path w="11029" h="16139" extrusionOk="0">
                  <a:moveTo>
                    <a:pt x="2727" y="11824"/>
                  </a:moveTo>
                  <a:cubicBezTo>
                    <a:pt x="2807" y="13163"/>
                    <a:pt x="3924" y="14215"/>
                    <a:pt x="5282" y="14215"/>
                  </a:cubicBezTo>
                  <a:cubicBezTo>
                    <a:pt x="7197" y="14215"/>
                    <a:pt x="8315" y="12621"/>
                    <a:pt x="8634" y="10229"/>
                  </a:cubicBezTo>
                  <a:cubicBezTo>
                    <a:pt x="8953" y="7838"/>
                    <a:pt x="8634" y="8954"/>
                    <a:pt x="8634" y="8316"/>
                  </a:cubicBezTo>
                  <a:lnTo>
                    <a:pt x="8634" y="8316"/>
                  </a:lnTo>
                  <a:cubicBezTo>
                    <a:pt x="7804" y="9608"/>
                    <a:pt x="6335" y="10357"/>
                    <a:pt x="4803" y="10229"/>
                  </a:cubicBezTo>
                  <a:cubicBezTo>
                    <a:pt x="2248" y="10325"/>
                    <a:pt x="92" y="8332"/>
                    <a:pt x="12" y="5781"/>
                  </a:cubicBezTo>
                  <a:cubicBezTo>
                    <a:pt x="-4" y="5622"/>
                    <a:pt x="-4" y="5447"/>
                    <a:pt x="12" y="5287"/>
                  </a:cubicBezTo>
                  <a:cubicBezTo>
                    <a:pt x="-179" y="2561"/>
                    <a:pt x="1880" y="202"/>
                    <a:pt x="4611" y="10"/>
                  </a:cubicBezTo>
                  <a:cubicBezTo>
                    <a:pt x="4882" y="-5"/>
                    <a:pt x="5169" y="-5"/>
                    <a:pt x="5441" y="26"/>
                  </a:cubicBezTo>
                  <a:cubicBezTo>
                    <a:pt x="9113" y="26"/>
                    <a:pt x="11029" y="2577"/>
                    <a:pt x="11029" y="7360"/>
                  </a:cubicBezTo>
                  <a:cubicBezTo>
                    <a:pt x="11029" y="12142"/>
                    <a:pt x="9113" y="16128"/>
                    <a:pt x="5122" y="16128"/>
                  </a:cubicBezTo>
                  <a:cubicBezTo>
                    <a:pt x="2567" y="16303"/>
                    <a:pt x="364" y="14390"/>
                    <a:pt x="172" y="11840"/>
                  </a:cubicBezTo>
                  <a:cubicBezTo>
                    <a:pt x="172" y="11840"/>
                    <a:pt x="172" y="11824"/>
                    <a:pt x="172" y="11824"/>
                  </a:cubicBezTo>
                  <a:close/>
                  <a:moveTo>
                    <a:pt x="2727" y="5128"/>
                  </a:moveTo>
                  <a:cubicBezTo>
                    <a:pt x="2822" y="6881"/>
                    <a:pt x="4324" y="8237"/>
                    <a:pt x="6080" y="8141"/>
                  </a:cubicBezTo>
                  <a:cubicBezTo>
                    <a:pt x="7836" y="8061"/>
                    <a:pt x="9193" y="6563"/>
                    <a:pt x="9097" y="4809"/>
                  </a:cubicBezTo>
                  <a:cubicBezTo>
                    <a:pt x="9017" y="3039"/>
                    <a:pt x="7517" y="1700"/>
                    <a:pt x="5760" y="1780"/>
                  </a:cubicBezTo>
                  <a:cubicBezTo>
                    <a:pt x="4004" y="1780"/>
                    <a:pt x="2567" y="3199"/>
                    <a:pt x="2567" y="4969"/>
                  </a:cubicBezTo>
                  <a:cubicBezTo>
                    <a:pt x="2567" y="5016"/>
                    <a:pt x="2567" y="5080"/>
                    <a:pt x="2567" y="5128"/>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1018" name="Google Shape;1018;g1959ef893c8_0_1487"/>
            <p:cNvSpPr/>
            <p:nvPr/>
          </p:nvSpPr>
          <p:spPr>
            <a:xfrm>
              <a:off x="5723650" y="3852157"/>
              <a:ext cx="6799" cy="10078"/>
            </a:xfrm>
            <a:custGeom>
              <a:avLst/>
              <a:gdLst/>
              <a:ahLst/>
              <a:cxnLst/>
              <a:rect l="l" t="t" r="r" b="b"/>
              <a:pathLst>
                <a:path w="10879" h="16124" extrusionOk="0">
                  <a:moveTo>
                    <a:pt x="8143" y="4315"/>
                  </a:moveTo>
                  <a:cubicBezTo>
                    <a:pt x="8063" y="2976"/>
                    <a:pt x="6945" y="1924"/>
                    <a:pt x="5588" y="1924"/>
                  </a:cubicBezTo>
                  <a:cubicBezTo>
                    <a:pt x="3672" y="1924"/>
                    <a:pt x="2555" y="3518"/>
                    <a:pt x="2235" y="5910"/>
                  </a:cubicBezTo>
                  <a:cubicBezTo>
                    <a:pt x="2156" y="6547"/>
                    <a:pt x="2156" y="7185"/>
                    <a:pt x="2235" y="7823"/>
                  </a:cubicBezTo>
                  <a:cubicBezTo>
                    <a:pt x="3050" y="6484"/>
                    <a:pt x="4503" y="5702"/>
                    <a:pt x="6067" y="5750"/>
                  </a:cubicBezTo>
                  <a:cubicBezTo>
                    <a:pt x="8622" y="5655"/>
                    <a:pt x="10777" y="7632"/>
                    <a:pt x="10873" y="10182"/>
                  </a:cubicBezTo>
                  <a:cubicBezTo>
                    <a:pt x="10889" y="10405"/>
                    <a:pt x="10873" y="10629"/>
                    <a:pt x="10857" y="10852"/>
                  </a:cubicBezTo>
                  <a:cubicBezTo>
                    <a:pt x="11033" y="13578"/>
                    <a:pt x="8973" y="15937"/>
                    <a:pt x="6243" y="16113"/>
                  </a:cubicBezTo>
                  <a:cubicBezTo>
                    <a:pt x="6035" y="16129"/>
                    <a:pt x="5812" y="16129"/>
                    <a:pt x="5588" y="16113"/>
                  </a:cubicBezTo>
                  <a:cubicBezTo>
                    <a:pt x="1756" y="16113"/>
                    <a:pt x="0" y="13562"/>
                    <a:pt x="0" y="8620"/>
                  </a:cubicBezTo>
                  <a:cubicBezTo>
                    <a:pt x="0" y="3678"/>
                    <a:pt x="1756" y="11"/>
                    <a:pt x="5748" y="11"/>
                  </a:cubicBezTo>
                  <a:cubicBezTo>
                    <a:pt x="8302" y="-164"/>
                    <a:pt x="10506" y="1749"/>
                    <a:pt x="10698" y="4300"/>
                  </a:cubicBezTo>
                  <a:cubicBezTo>
                    <a:pt x="10698" y="4300"/>
                    <a:pt x="10698" y="4315"/>
                    <a:pt x="10698" y="4315"/>
                  </a:cubicBezTo>
                  <a:close/>
                  <a:moveTo>
                    <a:pt x="2235" y="11011"/>
                  </a:moveTo>
                  <a:cubicBezTo>
                    <a:pt x="2235" y="12685"/>
                    <a:pt x="3593" y="14040"/>
                    <a:pt x="5269" y="14040"/>
                  </a:cubicBezTo>
                  <a:cubicBezTo>
                    <a:pt x="6945" y="14040"/>
                    <a:pt x="8302" y="12685"/>
                    <a:pt x="8302" y="11011"/>
                  </a:cubicBezTo>
                  <a:cubicBezTo>
                    <a:pt x="8302" y="9337"/>
                    <a:pt x="6945" y="7982"/>
                    <a:pt x="5269" y="7982"/>
                  </a:cubicBezTo>
                  <a:cubicBezTo>
                    <a:pt x="3593" y="7982"/>
                    <a:pt x="2235" y="9337"/>
                    <a:pt x="2235" y="11011"/>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1019" name="Google Shape;1019;g1959ef893c8_0_1487"/>
            <p:cNvSpPr/>
            <p:nvPr/>
          </p:nvSpPr>
          <p:spPr>
            <a:xfrm>
              <a:off x="5732028" y="3852164"/>
              <a:ext cx="6792" cy="9964"/>
            </a:xfrm>
            <a:custGeom>
              <a:avLst/>
              <a:gdLst/>
              <a:ahLst/>
              <a:cxnLst/>
              <a:rect l="l" t="t" r="r" b="b"/>
              <a:pathLst>
                <a:path w="10867" h="15942" extrusionOk="0">
                  <a:moveTo>
                    <a:pt x="3035" y="7333"/>
                  </a:moveTo>
                  <a:cubicBezTo>
                    <a:pt x="1662" y="6791"/>
                    <a:pt x="768" y="5452"/>
                    <a:pt x="799" y="3986"/>
                  </a:cubicBezTo>
                  <a:cubicBezTo>
                    <a:pt x="799" y="1754"/>
                    <a:pt x="2396" y="0"/>
                    <a:pt x="5430" y="0"/>
                  </a:cubicBezTo>
                  <a:cubicBezTo>
                    <a:pt x="8463" y="0"/>
                    <a:pt x="10220" y="1754"/>
                    <a:pt x="10220" y="3986"/>
                  </a:cubicBezTo>
                  <a:cubicBezTo>
                    <a:pt x="10252" y="5452"/>
                    <a:pt x="9358" y="6791"/>
                    <a:pt x="7985" y="7333"/>
                  </a:cubicBezTo>
                  <a:lnTo>
                    <a:pt x="7985" y="7333"/>
                  </a:lnTo>
                  <a:cubicBezTo>
                    <a:pt x="9789" y="7796"/>
                    <a:pt x="10986" y="9470"/>
                    <a:pt x="10858" y="11319"/>
                  </a:cubicBezTo>
                  <a:cubicBezTo>
                    <a:pt x="10858" y="14189"/>
                    <a:pt x="8942" y="15942"/>
                    <a:pt x="5430" y="15942"/>
                  </a:cubicBezTo>
                  <a:cubicBezTo>
                    <a:pt x="1917" y="15942"/>
                    <a:pt x="1" y="14189"/>
                    <a:pt x="1" y="11319"/>
                  </a:cubicBezTo>
                  <a:cubicBezTo>
                    <a:pt x="-46" y="9438"/>
                    <a:pt x="1215" y="7780"/>
                    <a:pt x="3035" y="7333"/>
                  </a:cubicBezTo>
                  <a:close/>
                  <a:moveTo>
                    <a:pt x="3035" y="11319"/>
                  </a:moveTo>
                  <a:cubicBezTo>
                    <a:pt x="2939" y="12818"/>
                    <a:pt x="4073" y="14109"/>
                    <a:pt x="5557" y="14204"/>
                  </a:cubicBezTo>
                  <a:cubicBezTo>
                    <a:pt x="5733" y="14221"/>
                    <a:pt x="5909" y="14204"/>
                    <a:pt x="6069" y="14189"/>
                  </a:cubicBezTo>
                  <a:cubicBezTo>
                    <a:pt x="8144" y="14189"/>
                    <a:pt x="9262" y="13073"/>
                    <a:pt x="9262" y="11319"/>
                  </a:cubicBezTo>
                  <a:cubicBezTo>
                    <a:pt x="9278" y="9741"/>
                    <a:pt x="8001" y="8433"/>
                    <a:pt x="6404" y="8433"/>
                  </a:cubicBezTo>
                  <a:cubicBezTo>
                    <a:pt x="6292" y="8433"/>
                    <a:pt x="6180" y="8433"/>
                    <a:pt x="6069" y="8449"/>
                  </a:cubicBezTo>
                  <a:cubicBezTo>
                    <a:pt x="4903" y="7509"/>
                    <a:pt x="3195" y="7684"/>
                    <a:pt x="2252" y="8848"/>
                  </a:cubicBezTo>
                  <a:cubicBezTo>
                    <a:pt x="1694" y="9549"/>
                    <a:pt x="1502" y="10474"/>
                    <a:pt x="1758" y="11319"/>
                  </a:cubicBezTo>
                  <a:close/>
                  <a:moveTo>
                    <a:pt x="3035" y="4304"/>
                  </a:moveTo>
                  <a:cubicBezTo>
                    <a:pt x="3035" y="5532"/>
                    <a:pt x="4025" y="6536"/>
                    <a:pt x="5270" y="6536"/>
                  </a:cubicBezTo>
                  <a:cubicBezTo>
                    <a:pt x="5318" y="6536"/>
                    <a:pt x="5382" y="6536"/>
                    <a:pt x="5430" y="6536"/>
                  </a:cubicBezTo>
                  <a:cubicBezTo>
                    <a:pt x="6659" y="6712"/>
                    <a:pt x="7793" y="5867"/>
                    <a:pt x="7968" y="4639"/>
                  </a:cubicBezTo>
                  <a:cubicBezTo>
                    <a:pt x="7985" y="4528"/>
                    <a:pt x="7985" y="4416"/>
                    <a:pt x="7985" y="4304"/>
                  </a:cubicBezTo>
                  <a:cubicBezTo>
                    <a:pt x="7985" y="2869"/>
                    <a:pt x="7027" y="2072"/>
                    <a:pt x="5430" y="2072"/>
                  </a:cubicBezTo>
                  <a:cubicBezTo>
                    <a:pt x="4296" y="1897"/>
                    <a:pt x="3226" y="2662"/>
                    <a:pt x="3051" y="3794"/>
                  </a:cubicBezTo>
                  <a:cubicBezTo>
                    <a:pt x="3019" y="3954"/>
                    <a:pt x="3019" y="4129"/>
                    <a:pt x="3035" y="4304"/>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1020" name="Google Shape;1020;g1959ef893c8_0_1487"/>
            <p:cNvSpPr/>
            <p:nvPr/>
          </p:nvSpPr>
          <p:spPr>
            <a:xfrm>
              <a:off x="5739509" y="3851965"/>
              <a:ext cx="6087" cy="9964"/>
            </a:xfrm>
            <a:custGeom>
              <a:avLst/>
              <a:gdLst/>
              <a:ahLst/>
              <a:cxnLst/>
              <a:rect l="l" t="t" r="r" b="b"/>
              <a:pathLst>
                <a:path w="9739" h="15942" extrusionOk="0">
                  <a:moveTo>
                    <a:pt x="1278" y="15942"/>
                  </a:moveTo>
                  <a:cubicBezTo>
                    <a:pt x="2236" y="13391"/>
                    <a:pt x="3513" y="10841"/>
                    <a:pt x="4630" y="8290"/>
                  </a:cubicBezTo>
                  <a:cubicBezTo>
                    <a:pt x="5461" y="6313"/>
                    <a:pt x="6419" y="4400"/>
                    <a:pt x="7504" y="2551"/>
                  </a:cubicBezTo>
                  <a:lnTo>
                    <a:pt x="0" y="2551"/>
                  </a:lnTo>
                  <a:lnTo>
                    <a:pt x="0" y="0"/>
                  </a:lnTo>
                  <a:lnTo>
                    <a:pt x="9740" y="0"/>
                  </a:lnTo>
                  <a:lnTo>
                    <a:pt x="9740" y="1913"/>
                  </a:lnTo>
                  <a:lnTo>
                    <a:pt x="9740" y="2869"/>
                  </a:lnTo>
                  <a:cubicBezTo>
                    <a:pt x="7823" y="6855"/>
                    <a:pt x="5748" y="11638"/>
                    <a:pt x="4311" y="15464"/>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1021" name="Google Shape;1021;g1959ef893c8_0_1487"/>
            <p:cNvSpPr/>
            <p:nvPr/>
          </p:nvSpPr>
          <p:spPr>
            <a:xfrm>
              <a:off x="5746591" y="3852157"/>
              <a:ext cx="6893" cy="10078"/>
            </a:xfrm>
            <a:custGeom>
              <a:avLst/>
              <a:gdLst/>
              <a:ahLst/>
              <a:cxnLst/>
              <a:rect l="l" t="t" r="r" b="b"/>
              <a:pathLst>
                <a:path w="11028" h="16124" extrusionOk="0">
                  <a:moveTo>
                    <a:pt x="8143" y="4315"/>
                  </a:moveTo>
                  <a:cubicBezTo>
                    <a:pt x="8143" y="2992"/>
                    <a:pt x="7073" y="1924"/>
                    <a:pt x="5748" y="1924"/>
                  </a:cubicBezTo>
                  <a:cubicBezTo>
                    <a:pt x="5700" y="1924"/>
                    <a:pt x="5636" y="1924"/>
                    <a:pt x="5588" y="1924"/>
                  </a:cubicBezTo>
                  <a:cubicBezTo>
                    <a:pt x="3672" y="1924"/>
                    <a:pt x="2555" y="3518"/>
                    <a:pt x="2236" y="5910"/>
                  </a:cubicBezTo>
                  <a:cubicBezTo>
                    <a:pt x="2156" y="6547"/>
                    <a:pt x="2156" y="7185"/>
                    <a:pt x="2236" y="7823"/>
                  </a:cubicBezTo>
                  <a:cubicBezTo>
                    <a:pt x="3050" y="6484"/>
                    <a:pt x="4503" y="5702"/>
                    <a:pt x="6067" y="5750"/>
                  </a:cubicBezTo>
                  <a:cubicBezTo>
                    <a:pt x="8718" y="5655"/>
                    <a:pt x="10937" y="7727"/>
                    <a:pt x="11017" y="10358"/>
                  </a:cubicBezTo>
                  <a:cubicBezTo>
                    <a:pt x="11033" y="10517"/>
                    <a:pt x="11033" y="10692"/>
                    <a:pt x="11017" y="10852"/>
                  </a:cubicBezTo>
                  <a:cubicBezTo>
                    <a:pt x="11113" y="13674"/>
                    <a:pt x="8893" y="16033"/>
                    <a:pt x="6083" y="16113"/>
                  </a:cubicBezTo>
                  <a:cubicBezTo>
                    <a:pt x="5924" y="16129"/>
                    <a:pt x="5748" y="16129"/>
                    <a:pt x="5588" y="16113"/>
                  </a:cubicBezTo>
                  <a:cubicBezTo>
                    <a:pt x="1757" y="16113"/>
                    <a:pt x="0" y="13562"/>
                    <a:pt x="0" y="8620"/>
                  </a:cubicBezTo>
                  <a:cubicBezTo>
                    <a:pt x="0" y="3678"/>
                    <a:pt x="1757" y="11"/>
                    <a:pt x="5748" y="11"/>
                  </a:cubicBezTo>
                  <a:cubicBezTo>
                    <a:pt x="8303" y="-164"/>
                    <a:pt x="10506" y="1749"/>
                    <a:pt x="10698" y="4300"/>
                  </a:cubicBezTo>
                  <a:cubicBezTo>
                    <a:pt x="10698" y="4300"/>
                    <a:pt x="10698" y="4315"/>
                    <a:pt x="10698" y="4315"/>
                  </a:cubicBezTo>
                  <a:close/>
                  <a:moveTo>
                    <a:pt x="2236" y="11011"/>
                  </a:moveTo>
                  <a:cubicBezTo>
                    <a:pt x="2236" y="12685"/>
                    <a:pt x="3593" y="14040"/>
                    <a:pt x="5269" y="14040"/>
                  </a:cubicBezTo>
                  <a:cubicBezTo>
                    <a:pt x="6945" y="14040"/>
                    <a:pt x="8303" y="12685"/>
                    <a:pt x="8303" y="11011"/>
                  </a:cubicBezTo>
                  <a:cubicBezTo>
                    <a:pt x="8303" y="9337"/>
                    <a:pt x="6945" y="7982"/>
                    <a:pt x="5269" y="7982"/>
                  </a:cubicBezTo>
                  <a:cubicBezTo>
                    <a:pt x="3593" y="7982"/>
                    <a:pt x="2236" y="9337"/>
                    <a:pt x="2236" y="11011"/>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1022" name="Google Shape;1022;g1959ef893c8_0_1487"/>
            <p:cNvSpPr/>
            <p:nvPr/>
          </p:nvSpPr>
          <p:spPr>
            <a:xfrm>
              <a:off x="5768036" y="3852363"/>
              <a:ext cx="3692" cy="9964"/>
            </a:xfrm>
            <a:custGeom>
              <a:avLst/>
              <a:gdLst/>
              <a:ahLst/>
              <a:cxnLst/>
              <a:rect l="l" t="t" r="r" b="b"/>
              <a:pathLst>
                <a:path w="5907" h="15942" extrusionOk="0">
                  <a:moveTo>
                    <a:pt x="3672" y="5580"/>
                  </a:moveTo>
                  <a:lnTo>
                    <a:pt x="3672" y="4145"/>
                  </a:lnTo>
                  <a:lnTo>
                    <a:pt x="0" y="4145"/>
                  </a:lnTo>
                  <a:lnTo>
                    <a:pt x="0" y="2391"/>
                  </a:lnTo>
                  <a:cubicBezTo>
                    <a:pt x="2714" y="2391"/>
                    <a:pt x="3832" y="2391"/>
                    <a:pt x="3992" y="0"/>
                  </a:cubicBezTo>
                  <a:lnTo>
                    <a:pt x="5907" y="0"/>
                  </a:lnTo>
                  <a:lnTo>
                    <a:pt x="5907" y="15942"/>
                  </a:lnTo>
                  <a:lnTo>
                    <a:pt x="3672" y="15942"/>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1023" name="Google Shape;1023;g1959ef893c8_0_1487"/>
            <p:cNvSpPr/>
            <p:nvPr/>
          </p:nvSpPr>
          <p:spPr>
            <a:xfrm>
              <a:off x="5773821" y="3852164"/>
              <a:ext cx="11476" cy="10163"/>
            </a:xfrm>
            <a:custGeom>
              <a:avLst/>
              <a:gdLst/>
              <a:ahLst/>
              <a:cxnLst/>
              <a:rect l="l" t="t" r="r" b="b"/>
              <a:pathLst>
                <a:path w="18361" h="16260" extrusionOk="0">
                  <a:moveTo>
                    <a:pt x="0" y="4304"/>
                  </a:moveTo>
                  <a:cubicBezTo>
                    <a:pt x="0" y="1754"/>
                    <a:pt x="1277" y="0"/>
                    <a:pt x="3672" y="0"/>
                  </a:cubicBezTo>
                  <a:cubicBezTo>
                    <a:pt x="6067" y="0"/>
                    <a:pt x="7185" y="1754"/>
                    <a:pt x="7185" y="4304"/>
                  </a:cubicBezTo>
                  <a:cubicBezTo>
                    <a:pt x="7185" y="6855"/>
                    <a:pt x="6067" y="8609"/>
                    <a:pt x="3672" y="8609"/>
                  </a:cubicBezTo>
                  <a:cubicBezTo>
                    <a:pt x="1277" y="8609"/>
                    <a:pt x="0" y="7015"/>
                    <a:pt x="0" y="4304"/>
                  </a:cubicBezTo>
                  <a:close/>
                  <a:moveTo>
                    <a:pt x="3672" y="7174"/>
                  </a:moveTo>
                  <a:cubicBezTo>
                    <a:pt x="4950" y="7174"/>
                    <a:pt x="5429" y="6058"/>
                    <a:pt x="5429" y="4304"/>
                  </a:cubicBezTo>
                  <a:cubicBezTo>
                    <a:pt x="5429" y="2551"/>
                    <a:pt x="5429" y="1435"/>
                    <a:pt x="3672" y="1435"/>
                  </a:cubicBezTo>
                  <a:cubicBezTo>
                    <a:pt x="1916" y="1435"/>
                    <a:pt x="1756" y="2710"/>
                    <a:pt x="1756" y="4304"/>
                  </a:cubicBezTo>
                  <a:cubicBezTo>
                    <a:pt x="1756" y="5899"/>
                    <a:pt x="1756" y="7174"/>
                    <a:pt x="3193" y="7174"/>
                  </a:cubicBezTo>
                  <a:close/>
                  <a:moveTo>
                    <a:pt x="11336" y="319"/>
                  </a:moveTo>
                  <a:lnTo>
                    <a:pt x="12773" y="319"/>
                  </a:lnTo>
                  <a:lnTo>
                    <a:pt x="6865" y="16261"/>
                  </a:lnTo>
                  <a:lnTo>
                    <a:pt x="5269" y="16261"/>
                  </a:lnTo>
                  <a:close/>
                  <a:moveTo>
                    <a:pt x="11336" y="11797"/>
                  </a:moveTo>
                  <a:cubicBezTo>
                    <a:pt x="11336" y="9247"/>
                    <a:pt x="12454" y="7493"/>
                    <a:pt x="14849" y="7493"/>
                  </a:cubicBezTo>
                  <a:cubicBezTo>
                    <a:pt x="17243" y="7493"/>
                    <a:pt x="18361" y="9247"/>
                    <a:pt x="18361" y="11797"/>
                  </a:cubicBezTo>
                  <a:cubicBezTo>
                    <a:pt x="18361" y="14348"/>
                    <a:pt x="17243" y="16102"/>
                    <a:pt x="14849" y="16102"/>
                  </a:cubicBezTo>
                  <a:cubicBezTo>
                    <a:pt x="12454" y="16102"/>
                    <a:pt x="10538" y="14507"/>
                    <a:pt x="10538" y="11797"/>
                  </a:cubicBezTo>
                  <a:close/>
                  <a:moveTo>
                    <a:pt x="14849" y="14667"/>
                  </a:moveTo>
                  <a:cubicBezTo>
                    <a:pt x="16286" y="14667"/>
                    <a:pt x="16605" y="13551"/>
                    <a:pt x="16605" y="11797"/>
                  </a:cubicBezTo>
                  <a:cubicBezTo>
                    <a:pt x="16605" y="10043"/>
                    <a:pt x="16605" y="8928"/>
                    <a:pt x="14849" y="8928"/>
                  </a:cubicBezTo>
                  <a:cubicBezTo>
                    <a:pt x="13093" y="8928"/>
                    <a:pt x="13093" y="10203"/>
                    <a:pt x="13093" y="11797"/>
                  </a:cubicBezTo>
                  <a:cubicBezTo>
                    <a:pt x="13093" y="13391"/>
                    <a:pt x="12614" y="14667"/>
                    <a:pt x="14051" y="14667"/>
                  </a:cubicBez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1024" name="Google Shape;1024;g1959ef893c8_0_1487"/>
            <p:cNvSpPr/>
            <p:nvPr/>
          </p:nvSpPr>
          <p:spPr>
            <a:xfrm>
              <a:off x="5799256" y="3851965"/>
              <a:ext cx="5189" cy="11059"/>
            </a:xfrm>
            <a:custGeom>
              <a:avLst/>
              <a:gdLst/>
              <a:ahLst/>
              <a:cxnLst/>
              <a:rect l="l" t="t" r="r" b="b"/>
              <a:pathLst>
                <a:path w="8302" h="17695" extrusionOk="0">
                  <a:moveTo>
                    <a:pt x="6227" y="0"/>
                  </a:moveTo>
                  <a:lnTo>
                    <a:pt x="8303" y="0"/>
                  </a:lnTo>
                  <a:lnTo>
                    <a:pt x="2076" y="17696"/>
                  </a:lnTo>
                  <a:lnTo>
                    <a:pt x="0" y="17696"/>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1025" name="Google Shape;1025;g1959ef893c8_0_1487"/>
            <p:cNvSpPr/>
            <p:nvPr/>
          </p:nvSpPr>
          <p:spPr>
            <a:xfrm>
              <a:off x="5805441" y="3854752"/>
              <a:ext cx="3393" cy="7175"/>
            </a:xfrm>
            <a:custGeom>
              <a:avLst/>
              <a:gdLst/>
              <a:ahLst/>
              <a:cxnLst/>
              <a:rect l="l" t="t" r="r" b="b"/>
              <a:pathLst>
                <a:path w="5428" h="11480" extrusionOk="0">
                  <a:moveTo>
                    <a:pt x="2554" y="321"/>
                  </a:moveTo>
                  <a:lnTo>
                    <a:pt x="2554" y="1756"/>
                  </a:lnTo>
                  <a:cubicBezTo>
                    <a:pt x="3065" y="640"/>
                    <a:pt x="4199" y="-46"/>
                    <a:pt x="5429" y="2"/>
                  </a:cubicBezTo>
                  <a:lnTo>
                    <a:pt x="5429" y="2"/>
                  </a:lnTo>
                  <a:lnTo>
                    <a:pt x="5429" y="2075"/>
                  </a:lnTo>
                  <a:lnTo>
                    <a:pt x="4630" y="2075"/>
                  </a:lnTo>
                  <a:cubicBezTo>
                    <a:pt x="2714" y="2075"/>
                    <a:pt x="2235" y="3669"/>
                    <a:pt x="2235" y="5901"/>
                  </a:cubicBezTo>
                  <a:lnTo>
                    <a:pt x="2235" y="11481"/>
                  </a:lnTo>
                  <a:lnTo>
                    <a:pt x="0" y="11481"/>
                  </a:lnTo>
                  <a:lnTo>
                    <a:pt x="0" y="162"/>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1026" name="Google Shape;1026;g1959ef893c8_0_1487"/>
            <p:cNvSpPr/>
            <p:nvPr/>
          </p:nvSpPr>
          <p:spPr>
            <a:xfrm>
              <a:off x="5810328" y="3854953"/>
              <a:ext cx="5987" cy="7276"/>
            </a:xfrm>
            <a:custGeom>
              <a:avLst/>
              <a:gdLst/>
              <a:ahLst/>
              <a:cxnLst/>
              <a:rect l="l" t="t" r="r" b="b"/>
              <a:pathLst>
                <a:path w="9579" h="11641" extrusionOk="0">
                  <a:moveTo>
                    <a:pt x="7504" y="9725"/>
                  </a:moveTo>
                  <a:cubicBezTo>
                    <a:pt x="6706" y="10968"/>
                    <a:pt x="5317" y="11702"/>
                    <a:pt x="3832" y="11638"/>
                  </a:cubicBezTo>
                  <a:cubicBezTo>
                    <a:pt x="1277" y="11638"/>
                    <a:pt x="0" y="9884"/>
                    <a:pt x="0" y="7015"/>
                  </a:cubicBezTo>
                  <a:lnTo>
                    <a:pt x="0" y="0"/>
                  </a:lnTo>
                  <a:lnTo>
                    <a:pt x="2076" y="0"/>
                  </a:lnTo>
                  <a:lnTo>
                    <a:pt x="2076" y="6217"/>
                  </a:lnTo>
                  <a:cubicBezTo>
                    <a:pt x="2076" y="8449"/>
                    <a:pt x="2076" y="9725"/>
                    <a:pt x="4630" y="9725"/>
                  </a:cubicBezTo>
                  <a:cubicBezTo>
                    <a:pt x="7185" y="9725"/>
                    <a:pt x="7344" y="7652"/>
                    <a:pt x="7344" y="5101"/>
                  </a:cubicBezTo>
                  <a:lnTo>
                    <a:pt x="7344" y="0"/>
                  </a:lnTo>
                  <a:lnTo>
                    <a:pt x="9580" y="0"/>
                  </a:lnTo>
                  <a:lnTo>
                    <a:pt x="9580" y="11160"/>
                  </a:lnTo>
                  <a:lnTo>
                    <a:pt x="7504" y="11160"/>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sp>
          <p:nvSpPr>
            <p:cNvPr id="1027" name="Google Shape;1027;g1959ef893c8_0_1487"/>
            <p:cNvSpPr/>
            <p:nvPr/>
          </p:nvSpPr>
          <p:spPr>
            <a:xfrm>
              <a:off x="5818307" y="3854748"/>
              <a:ext cx="6087" cy="7179"/>
            </a:xfrm>
            <a:custGeom>
              <a:avLst/>
              <a:gdLst/>
              <a:ahLst/>
              <a:cxnLst/>
              <a:rect l="l" t="t" r="r" b="b"/>
              <a:pathLst>
                <a:path w="9739" h="11487" extrusionOk="0">
                  <a:moveTo>
                    <a:pt x="2076" y="1763"/>
                  </a:moveTo>
                  <a:cubicBezTo>
                    <a:pt x="2906" y="583"/>
                    <a:pt x="4295" y="-87"/>
                    <a:pt x="5748" y="9"/>
                  </a:cubicBezTo>
                  <a:cubicBezTo>
                    <a:pt x="8303" y="9"/>
                    <a:pt x="9740" y="1763"/>
                    <a:pt x="9740" y="4632"/>
                  </a:cubicBezTo>
                  <a:lnTo>
                    <a:pt x="9740" y="11488"/>
                  </a:lnTo>
                  <a:lnTo>
                    <a:pt x="7504" y="11488"/>
                  </a:lnTo>
                  <a:lnTo>
                    <a:pt x="7504" y="5270"/>
                  </a:lnTo>
                  <a:cubicBezTo>
                    <a:pt x="7504" y="3038"/>
                    <a:pt x="6706" y="1603"/>
                    <a:pt x="4950" y="1603"/>
                  </a:cubicBezTo>
                  <a:cubicBezTo>
                    <a:pt x="3193" y="1603"/>
                    <a:pt x="2236" y="3197"/>
                    <a:pt x="2236" y="4951"/>
                  </a:cubicBezTo>
                  <a:lnTo>
                    <a:pt x="2236" y="11488"/>
                  </a:lnTo>
                  <a:lnTo>
                    <a:pt x="0" y="11488"/>
                  </a:lnTo>
                  <a:lnTo>
                    <a:pt x="0" y="168"/>
                  </a:lnTo>
                  <a:lnTo>
                    <a:pt x="2076" y="168"/>
                  </a:lnTo>
                  <a:close/>
                </a:path>
              </a:pathLst>
            </a:custGeom>
            <a:solidFill>
              <a:srgbClr val="000000"/>
            </a:solidFill>
            <a:ln>
              <a:noFill/>
            </a:ln>
          </p:spPr>
          <p:txBody>
            <a:bodyPr spcFirstLastPara="1" wrap="square" lIns="91425" tIns="45694" rIns="91425" bIns="45694" anchor="ctr" anchorCtr="0">
              <a:noAutofit/>
            </a:bodyPr>
            <a:lstStyle/>
            <a:p>
              <a:endParaRPr>
                <a:solidFill>
                  <a:srgbClr val="000000"/>
                </a:solidFill>
                <a:latin typeface="Calibri"/>
                <a:ea typeface="Calibri"/>
                <a:cs typeface="Calibri"/>
                <a:sym typeface="Calibri"/>
              </a:endParaRPr>
            </a:p>
          </p:txBody>
        </p:sp>
      </p:grpSp>
      <p:sp>
        <p:nvSpPr>
          <p:cNvPr id="1028" name="Google Shape;1028;g1959ef893c8_0_1487"/>
          <p:cNvSpPr txBox="1"/>
          <p:nvPr/>
        </p:nvSpPr>
        <p:spPr>
          <a:xfrm>
            <a:off x="5258237" y="4217575"/>
            <a:ext cx="838575" cy="461635"/>
          </a:xfrm>
          <a:prstGeom prst="rect">
            <a:avLst/>
          </a:prstGeom>
          <a:noFill/>
          <a:ln>
            <a:noFill/>
          </a:ln>
        </p:spPr>
        <p:txBody>
          <a:bodyPr spcFirstLastPara="1" wrap="square" lIns="91425" tIns="91425" rIns="91425" bIns="91425" anchor="t" anchorCtr="0">
            <a:spAutoFit/>
          </a:bodyPr>
          <a:lstStyle/>
          <a:p>
            <a:pPr marL="152400" indent="-152400"/>
            <a:r>
              <a:rPr lang="en-US" sz="900" b="1">
                <a:solidFill>
                  <a:schemeClr val="dk1"/>
                </a:solidFill>
                <a:latin typeface="Helvetica Neue"/>
                <a:ea typeface="Helvetica Neue"/>
                <a:cs typeface="Helvetica Neue"/>
                <a:sym typeface="Helvetica Neue"/>
              </a:rPr>
              <a:t>Machine</a:t>
            </a:r>
            <a:endParaRPr sz="900" b="1">
              <a:solidFill>
                <a:schemeClr val="dk1"/>
              </a:solidFill>
              <a:latin typeface="Helvetica Neue"/>
              <a:ea typeface="Helvetica Neue"/>
              <a:cs typeface="Helvetica Neue"/>
              <a:sym typeface="Helvetica Neue"/>
            </a:endParaRPr>
          </a:p>
          <a:p>
            <a:pPr marL="152400" indent="-152400"/>
            <a:r>
              <a:rPr lang="en-US" sz="900" b="1">
                <a:solidFill>
                  <a:schemeClr val="dk1"/>
                </a:solidFill>
                <a:latin typeface="Helvetica Neue"/>
                <a:ea typeface="Helvetica Neue"/>
                <a:cs typeface="Helvetica Neue"/>
                <a:sym typeface="Helvetica Neue"/>
              </a:rPr>
              <a:t>Response</a:t>
            </a:r>
            <a:endParaRPr sz="825">
              <a:solidFill>
                <a:schemeClr val="dk1"/>
              </a:solidFill>
              <a:latin typeface="Helvetica Neue"/>
              <a:ea typeface="Helvetica Neue"/>
              <a:cs typeface="Helvetica Neue"/>
              <a:sym typeface="Helvetica Neue"/>
            </a:endParaRPr>
          </a:p>
        </p:txBody>
      </p:sp>
      <p:cxnSp>
        <p:nvCxnSpPr>
          <p:cNvPr id="1029" name="Google Shape;1029;g1959ef893c8_0_1487"/>
          <p:cNvCxnSpPr/>
          <p:nvPr/>
        </p:nvCxnSpPr>
        <p:spPr>
          <a:xfrm>
            <a:off x="3196553" y="3206317"/>
            <a:ext cx="538200" cy="0"/>
          </a:xfrm>
          <a:prstGeom prst="straightConnector1">
            <a:avLst/>
          </a:prstGeom>
          <a:noFill/>
          <a:ln w="19050" cap="flat" cmpd="sng">
            <a:solidFill>
              <a:schemeClr val="accent1"/>
            </a:solidFill>
            <a:prstDash val="solid"/>
            <a:round/>
            <a:headEnd type="none" w="med" len="med"/>
            <a:tailEnd type="triangle" w="med" len="med"/>
          </a:ln>
        </p:spPr>
      </p:cxnSp>
      <p:sp>
        <p:nvSpPr>
          <p:cNvPr id="1030" name="Google Shape;1030;g1959ef893c8_0_1487"/>
          <p:cNvSpPr/>
          <p:nvPr/>
        </p:nvSpPr>
        <p:spPr>
          <a:xfrm>
            <a:off x="3781275" y="2968148"/>
            <a:ext cx="514125" cy="5121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sz="1425">
              <a:solidFill>
                <a:schemeClr val="dk2"/>
              </a:solidFill>
            </a:endParaRPr>
          </a:p>
        </p:txBody>
      </p:sp>
      <p:grpSp>
        <p:nvGrpSpPr>
          <p:cNvPr id="1031" name="Google Shape;1031;g1959ef893c8_0_1487"/>
          <p:cNvGrpSpPr/>
          <p:nvPr/>
        </p:nvGrpSpPr>
        <p:grpSpPr>
          <a:xfrm>
            <a:off x="3859402" y="3031283"/>
            <a:ext cx="357741" cy="386990"/>
            <a:chOff x="3935698" y="2707500"/>
            <a:chExt cx="357750" cy="387000"/>
          </a:xfrm>
        </p:grpSpPr>
        <p:sp>
          <p:nvSpPr>
            <p:cNvPr id="1032" name="Google Shape;1032;g1959ef893c8_0_1487"/>
            <p:cNvSpPr/>
            <p:nvPr/>
          </p:nvSpPr>
          <p:spPr>
            <a:xfrm>
              <a:off x="3935698" y="2707500"/>
              <a:ext cx="104700" cy="822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sz="1425">
                <a:solidFill>
                  <a:schemeClr val="dk2"/>
                </a:solidFill>
              </a:endParaRPr>
            </a:p>
          </p:txBody>
        </p:sp>
        <p:sp>
          <p:nvSpPr>
            <p:cNvPr id="1033" name="Google Shape;1033;g1959ef893c8_0_1487"/>
            <p:cNvSpPr/>
            <p:nvPr/>
          </p:nvSpPr>
          <p:spPr>
            <a:xfrm>
              <a:off x="3935698" y="2859900"/>
              <a:ext cx="104700" cy="822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sz="1425">
                <a:solidFill>
                  <a:schemeClr val="dk2"/>
                </a:solidFill>
              </a:endParaRPr>
            </a:p>
          </p:txBody>
        </p:sp>
        <p:sp>
          <p:nvSpPr>
            <p:cNvPr id="1034" name="Google Shape;1034;g1959ef893c8_0_1487"/>
            <p:cNvSpPr/>
            <p:nvPr/>
          </p:nvSpPr>
          <p:spPr>
            <a:xfrm>
              <a:off x="3935698" y="3012300"/>
              <a:ext cx="104700" cy="822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sz="1425">
                <a:solidFill>
                  <a:schemeClr val="dk2"/>
                </a:solidFill>
              </a:endParaRPr>
            </a:p>
          </p:txBody>
        </p:sp>
        <p:sp>
          <p:nvSpPr>
            <p:cNvPr id="1035" name="Google Shape;1035;g1959ef893c8_0_1487"/>
            <p:cNvSpPr/>
            <p:nvPr/>
          </p:nvSpPr>
          <p:spPr>
            <a:xfrm>
              <a:off x="4188748" y="2859900"/>
              <a:ext cx="104700" cy="822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sz="1425">
                <a:solidFill>
                  <a:schemeClr val="dk2"/>
                </a:solidFill>
              </a:endParaRPr>
            </a:p>
          </p:txBody>
        </p:sp>
        <p:cxnSp>
          <p:nvCxnSpPr>
            <p:cNvPr id="1036" name="Google Shape;1036;g1959ef893c8_0_1487"/>
            <p:cNvCxnSpPr>
              <a:stCxn id="1035" idx="1"/>
              <a:endCxn id="1033" idx="3"/>
            </p:cNvCxnSpPr>
            <p:nvPr/>
          </p:nvCxnSpPr>
          <p:spPr>
            <a:xfrm rot="10800000">
              <a:off x="4040248" y="2901000"/>
              <a:ext cx="148500" cy="0"/>
            </a:xfrm>
            <a:prstGeom prst="straightConnector1">
              <a:avLst/>
            </a:prstGeom>
            <a:noFill/>
            <a:ln w="19050" cap="flat" cmpd="sng">
              <a:solidFill>
                <a:schemeClr val="accent1"/>
              </a:solidFill>
              <a:prstDash val="solid"/>
              <a:round/>
              <a:headEnd type="none" w="med" len="med"/>
              <a:tailEnd type="none" w="med" len="med"/>
            </a:ln>
          </p:spPr>
        </p:cxnSp>
        <p:cxnSp>
          <p:nvCxnSpPr>
            <p:cNvPr id="1037" name="Google Shape;1037;g1959ef893c8_0_1487"/>
            <p:cNvCxnSpPr>
              <a:stCxn id="1032" idx="3"/>
              <a:endCxn id="1034" idx="3"/>
            </p:cNvCxnSpPr>
            <p:nvPr/>
          </p:nvCxnSpPr>
          <p:spPr>
            <a:xfrm>
              <a:off x="4040398" y="2748600"/>
              <a:ext cx="300" cy="304800"/>
            </a:xfrm>
            <a:prstGeom prst="bentConnector3">
              <a:avLst>
                <a:gd name="adj1" fmla="val 11537910"/>
              </a:avLst>
            </a:prstGeom>
            <a:noFill/>
            <a:ln w="19050" cap="flat" cmpd="sng">
              <a:solidFill>
                <a:schemeClr val="accent1"/>
              </a:solidFill>
              <a:prstDash val="solid"/>
              <a:round/>
              <a:headEnd type="none" w="med" len="med"/>
              <a:tailEnd type="none" w="med" len="med"/>
            </a:ln>
          </p:spPr>
        </p:cxnSp>
      </p:grpSp>
      <p:pic>
        <p:nvPicPr>
          <p:cNvPr id="1038" name="Google Shape;1038;g1959ef893c8_0_1487"/>
          <p:cNvPicPr preferRelativeResize="0"/>
          <p:nvPr/>
        </p:nvPicPr>
        <p:blipFill>
          <a:blip r:embed="rId4">
            <a:alphaModFix/>
          </a:blip>
          <a:stretch>
            <a:fillRect/>
          </a:stretch>
        </p:blipFill>
        <p:spPr>
          <a:xfrm>
            <a:off x="7032627" y="2285927"/>
            <a:ext cx="357750" cy="357750"/>
          </a:xfrm>
          <a:prstGeom prst="rect">
            <a:avLst/>
          </a:prstGeom>
          <a:noFill/>
          <a:ln>
            <a:noFill/>
          </a:ln>
        </p:spPr>
      </p:pic>
      <p:cxnSp>
        <p:nvCxnSpPr>
          <p:cNvPr id="1039" name="Google Shape;1039;g1959ef893c8_0_1487"/>
          <p:cNvCxnSpPr/>
          <p:nvPr/>
        </p:nvCxnSpPr>
        <p:spPr>
          <a:xfrm rot="2930820">
            <a:off x="5449875" y="3197604"/>
            <a:ext cx="552523" cy="386988"/>
          </a:xfrm>
          <a:prstGeom prst="straightConnector1">
            <a:avLst/>
          </a:prstGeom>
          <a:noFill/>
          <a:ln w="19050" cap="flat" cmpd="sng">
            <a:solidFill>
              <a:schemeClr val="accent1"/>
            </a:solidFill>
            <a:prstDash val="solid"/>
            <a:round/>
            <a:headEnd type="none" w="med" len="med"/>
            <a:tailEnd type="triangle" w="med" len="med"/>
          </a:ln>
        </p:spPr>
      </p:cxnSp>
      <p:cxnSp>
        <p:nvCxnSpPr>
          <p:cNvPr id="1040" name="Google Shape;1040;g1959ef893c8_0_1487"/>
          <p:cNvCxnSpPr/>
          <p:nvPr/>
        </p:nvCxnSpPr>
        <p:spPr>
          <a:xfrm rot="-7868890">
            <a:off x="5350908" y="3225097"/>
            <a:ext cx="513937" cy="364760"/>
          </a:xfrm>
          <a:prstGeom prst="straightConnector1">
            <a:avLst/>
          </a:prstGeom>
          <a:noFill/>
          <a:ln w="19050" cap="flat" cmpd="sng">
            <a:solidFill>
              <a:schemeClr val="accent1"/>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9"/>
                                        </p:tgtEl>
                                        <p:attrNameLst>
                                          <p:attrName>style.visibility</p:attrName>
                                        </p:attrNameLst>
                                      </p:cBhvr>
                                      <p:to>
                                        <p:strVal val="visible"/>
                                      </p:to>
                                    </p:set>
                                    <p:animEffect transition="in" filter="fade">
                                      <p:cBhvr>
                                        <p:cTn id="7" dur="1000"/>
                                        <p:tgtEl>
                                          <p:spTgt spid="6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46"/>
                                        </p:tgtEl>
                                        <p:attrNameLst>
                                          <p:attrName>style.visibility</p:attrName>
                                        </p:attrNameLst>
                                      </p:cBhvr>
                                      <p:to>
                                        <p:strVal val="visible"/>
                                      </p:to>
                                    </p:set>
                                    <p:animEffect transition="in" filter="fade">
                                      <p:cBhvr>
                                        <p:cTn id="12" dur="1000"/>
                                        <p:tgtEl>
                                          <p:spTgt spid="6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49"/>
                                        </p:tgtEl>
                                        <p:attrNameLst>
                                          <p:attrName>style.visibility</p:attrName>
                                        </p:attrNameLst>
                                      </p:cBhvr>
                                      <p:to>
                                        <p:strVal val="visible"/>
                                      </p:to>
                                    </p:set>
                                    <p:animEffect transition="in" filter="fade">
                                      <p:cBhvr>
                                        <p:cTn id="17" dur="1000"/>
                                        <p:tgtEl>
                                          <p:spTgt spid="649"/>
                                        </p:tgtEl>
                                      </p:cBhvr>
                                    </p:animEffect>
                                  </p:childTnLst>
                                </p:cTn>
                              </p:par>
                              <p:par>
                                <p:cTn id="18" presetID="10" presetClass="entr" presetSubtype="0" fill="hold" nodeType="withEffect">
                                  <p:stCondLst>
                                    <p:cond delay="0"/>
                                  </p:stCondLst>
                                  <p:childTnLst>
                                    <p:set>
                                      <p:cBhvr>
                                        <p:cTn id="19" dur="1" fill="hold">
                                          <p:stCondLst>
                                            <p:cond delay="0"/>
                                          </p:stCondLst>
                                        </p:cTn>
                                        <p:tgtEl>
                                          <p:spTgt spid="661"/>
                                        </p:tgtEl>
                                        <p:attrNameLst>
                                          <p:attrName>style.visibility</p:attrName>
                                        </p:attrNameLst>
                                      </p:cBhvr>
                                      <p:to>
                                        <p:strVal val="visible"/>
                                      </p:to>
                                    </p:set>
                                    <p:animEffect transition="in" filter="fade">
                                      <p:cBhvr>
                                        <p:cTn id="20" dur="1000"/>
                                        <p:tgtEl>
                                          <p:spTgt spid="66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60"/>
                                        </p:tgtEl>
                                        <p:attrNameLst>
                                          <p:attrName>style.visibility</p:attrName>
                                        </p:attrNameLst>
                                      </p:cBhvr>
                                      <p:to>
                                        <p:strVal val="visible"/>
                                      </p:to>
                                    </p:set>
                                    <p:animEffect transition="in" filter="fade">
                                      <p:cBhvr>
                                        <p:cTn id="25" dur="1000"/>
                                        <p:tgtEl>
                                          <p:spTgt spid="660"/>
                                        </p:tgtEl>
                                      </p:cBhvr>
                                    </p:animEffect>
                                  </p:childTnLst>
                                </p:cTn>
                              </p:par>
                              <p:par>
                                <p:cTn id="26" presetID="10" presetClass="entr" presetSubtype="0" fill="hold" nodeType="withEffect">
                                  <p:stCondLst>
                                    <p:cond delay="0"/>
                                  </p:stCondLst>
                                  <p:childTnLst>
                                    <p:set>
                                      <p:cBhvr>
                                        <p:cTn id="27" dur="1" fill="hold">
                                          <p:stCondLst>
                                            <p:cond delay="0"/>
                                          </p:stCondLst>
                                        </p:cTn>
                                        <p:tgtEl>
                                          <p:spTgt spid="1029"/>
                                        </p:tgtEl>
                                        <p:attrNameLst>
                                          <p:attrName>style.visibility</p:attrName>
                                        </p:attrNameLst>
                                      </p:cBhvr>
                                      <p:to>
                                        <p:strVal val="visible"/>
                                      </p:to>
                                    </p:set>
                                    <p:animEffect transition="in" filter="fade">
                                      <p:cBhvr>
                                        <p:cTn id="28" dur="1000"/>
                                        <p:tgtEl>
                                          <p:spTgt spid="1029"/>
                                        </p:tgtEl>
                                      </p:cBhvr>
                                    </p:animEffect>
                                  </p:childTnLst>
                                </p:cTn>
                              </p:par>
                              <p:par>
                                <p:cTn id="29" presetID="10" presetClass="entr" presetSubtype="0" fill="hold" nodeType="withEffect">
                                  <p:stCondLst>
                                    <p:cond delay="0"/>
                                  </p:stCondLst>
                                  <p:childTnLst>
                                    <p:set>
                                      <p:cBhvr>
                                        <p:cTn id="30" dur="1" fill="hold">
                                          <p:stCondLst>
                                            <p:cond delay="0"/>
                                          </p:stCondLst>
                                        </p:cTn>
                                        <p:tgtEl>
                                          <p:spTgt spid="1030"/>
                                        </p:tgtEl>
                                        <p:attrNameLst>
                                          <p:attrName>style.visibility</p:attrName>
                                        </p:attrNameLst>
                                      </p:cBhvr>
                                      <p:to>
                                        <p:strVal val="visible"/>
                                      </p:to>
                                    </p:set>
                                    <p:animEffect transition="in" filter="fade">
                                      <p:cBhvr>
                                        <p:cTn id="31" dur="1000"/>
                                        <p:tgtEl>
                                          <p:spTgt spid="1030"/>
                                        </p:tgtEl>
                                      </p:cBhvr>
                                    </p:animEffect>
                                  </p:childTnLst>
                                </p:cTn>
                              </p:par>
                              <p:par>
                                <p:cTn id="32" presetID="10" presetClass="entr" presetSubtype="0" fill="hold" nodeType="withEffect">
                                  <p:stCondLst>
                                    <p:cond delay="0"/>
                                  </p:stCondLst>
                                  <p:childTnLst>
                                    <p:set>
                                      <p:cBhvr>
                                        <p:cTn id="33" dur="1" fill="hold">
                                          <p:stCondLst>
                                            <p:cond delay="0"/>
                                          </p:stCondLst>
                                        </p:cTn>
                                        <p:tgtEl>
                                          <p:spTgt spid="1031"/>
                                        </p:tgtEl>
                                        <p:attrNameLst>
                                          <p:attrName>style.visibility</p:attrName>
                                        </p:attrNameLst>
                                      </p:cBhvr>
                                      <p:to>
                                        <p:strVal val="visible"/>
                                      </p:to>
                                    </p:set>
                                    <p:animEffect transition="in" filter="fade">
                                      <p:cBhvr>
                                        <p:cTn id="34" dur="1000"/>
                                        <p:tgtEl>
                                          <p:spTgt spid="103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77"/>
                                        </p:tgtEl>
                                        <p:attrNameLst>
                                          <p:attrName>style.visibility</p:attrName>
                                        </p:attrNameLst>
                                      </p:cBhvr>
                                      <p:to>
                                        <p:strVal val="visible"/>
                                      </p:to>
                                    </p:set>
                                    <p:animEffect transition="in" filter="fade">
                                      <p:cBhvr>
                                        <p:cTn id="39" dur="1000"/>
                                        <p:tgtEl>
                                          <p:spTgt spid="677"/>
                                        </p:tgtEl>
                                      </p:cBhvr>
                                    </p:animEffect>
                                  </p:childTnLst>
                                </p:cTn>
                              </p:par>
                              <p:par>
                                <p:cTn id="40" presetID="10" presetClass="entr" presetSubtype="0" fill="hold" nodeType="withEffect">
                                  <p:stCondLst>
                                    <p:cond delay="0"/>
                                  </p:stCondLst>
                                  <p:childTnLst>
                                    <p:set>
                                      <p:cBhvr>
                                        <p:cTn id="41" dur="1" fill="hold">
                                          <p:stCondLst>
                                            <p:cond delay="0"/>
                                          </p:stCondLst>
                                        </p:cTn>
                                        <p:tgtEl>
                                          <p:spTgt spid="678"/>
                                        </p:tgtEl>
                                        <p:attrNameLst>
                                          <p:attrName>style.visibility</p:attrName>
                                        </p:attrNameLst>
                                      </p:cBhvr>
                                      <p:to>
                                        <p:strVal val="visible"/>
                                      </p:to>
                                    </p:set>
                                    <p:animEffect transition="in" filter="fade">
                                      <p:cBhvr>
                                        <p:cTn id="42" dur="1000"/>
                                        <p:tgtEl>
                                          <p:spTgt spid="678"/>
                                        </p:tgtEl>
                                      </p:cBhvr>
                                    </p:animEffect>
                                  </p:childTnLst>
                                </p:cTn>
                              </p:par>
                              <p:par>
                                <p:cTn id="43" presetID="10" presetClass="entr" presetSubtype="0" fill="hold" nodeType="withEffect">
                                  <p:stCondLst>
                                    <p:cond delay="0"/>
                                  </p:stCondLst>
                                  <p:childTnLst>
                                    <p:set>
                                      <p:cBhvr>
                                        <p:cTn id="44" dur="1" fill="hold">
                                          <p:stCondLst>
                                            <p:cond delay="0"/>
                                          </p:stCondLst>
                                        </p:cTn>
                                        <p:tgtEl>
                                          <p:spTgt spid="680"/>
                                        </p:tgtEl>
                                        <p:attrNameLst>
                                          <p:attrName>style.visibility</p:attrName>
                                        </p:attrNameLst>
                                      </p:cBhvr>
                                      <p:to>
                                        <p:strVal val="visible"/>
                                      </p:to>
                                    </p:set>
                                    <p:animEffect transition="in" filter="fade">
                                      <p:cBhvr>
                                        <p:cTn id="45" dur="1000"/>
                                        <p:tgtEl>
                                          <p:spTgt spid="680"/>
                                        </p:tgtEl>
                                      </p:cBhvr>
                                    </p:animEffect>
                                  </p:childTnLst>
                                </p:cTn>
                              </p:par>
                              <p:par>
                                <p:cTn id="46" presetID="10" presetClass="entr" presetSubtype="0" fill="hold" nodeType="withEffect">
                                  <p:stCondLst>
                                    <p:cond delay="0"/>
                                  </p:stCondLst>
                                  <p:childTnLst>
                                    <p:set>
                                      <p:cBhvr>
                                        <p:cTn id="47" dur="1" fill="hold">
                                          <p:stCondLst>
                                            <p:cond delay="0"/>
                                          </p:stCondLst>
                                        </p:cTn>
                                        <p:tgtEl>
                                          <p:spTgt spid="1028"/>
                                        </p:tgtEl>
                                        <p:attrNameLst>
                                          <p:attrName>style.visibility</p:attrName>
                                        </p:attrNameLst>
                                      </p:cBhvr>
                                      <p:to>
                                        <p:strVal val="visible"/>
                                      </p:to>
                                    </p:set>
                                    <p:animEffect transition="in" filter="fade">
                                      <p:cBhvr>
                                        <p:cTn id="48" dur="1000"/>
                                        <p:tgtEl>
                                          <p:spTgt spid="1028"/>
                                        </p:tgtEl>
                                      </p:cBhvr>
                                    </p:animEffect>
                                  </p:childTnLst>
                                </p:cTn>
                              </p:par>
                              <p:par>
                                <p:cTn id="49" presetID="10" presetClass="entr" presetSubtype="0" fill="hold" nodeType="withEffect">
                                  <p:stCondLst>
                                    <p:cond delay="0"/>
                                  </p:stCondLst>
                                  <p:childTnLst>
                                    <p:set>
                                      <p:cBhvr>
                                        <p:cTn id="50" dur="1" fill="hold">
                                          <p:stCondLst>
                                            <p:cond delay="0"/>
                                          </p:stCondLst>
                                        </p:cTn>
                                        <p:tgtEl>
                                          <p:spTgt spid="671"/>
                                        </p:tgtEl>
                                        <p:attrNameLst>
                                          <p:attrName>style.visibility</p:attrName>
                                        </p:attrNameLst>
                                      </p:cBhvr>
                                      <p:to>
                                        <p:strVal val="visible"/>
                                      </p:to>
                                    </p:set>
                                    <p:animEffect transition="in" filter="fade">
                                      <p:cBhvr>
                                        <p:cTn id="51" dur="1000"/>
                                        <p:tgtEl>
                                          <p:spTgt spid="671"/>
                                        </p:tgtEl>
                                      </p:cBhvr>
                                    </p:animEffect>
                                  </p:childTnLst>
                                </p:cTn>
                              </p:par>
                              <p:par>
                                <p:cTn id="52" presetID="10" presetClass="entr" presetSubtype="0" fill="hold" nodeType="withEffect">
                                  <p:stCondLst>
                                    <p:cond delay="0"/>
                                  </p:stCondLst>
                                  <p:childTnLst>
                                    <p:set>
                                      <p:cBhvr>
                                        <p:cTn id="53" dur="1" fill="hold">
                                          <p:stCondLst>
                                            <p:cond delay="0"/>
                                          </p:stCondLst>
                                        </p:cTn>
                                        <p:tgtEl>
                                          <p:spTgt spid="654"/>
                                        </p:tgtEl>
                                        <p:attrNameLst>
                                          <p:attrName>style.visibility</p:attrName>
                                        </p:attrNameLst>
                                      </p:cBhvr>
                                      <p:to>
                                        <p:strVal val="visible"/>
                                      </p:to>
                                    </p:set>
                                    <p:animEffect transition="in" filter="fade">
                                      <p:cBhvr>
                                        <p:cTn id="54" dur="1000"/>
                                        <p:tgtEl>
                                          <p:spTgt spid="654"/>
                                        </p:tgtEl>
                                      </p:cBhvr>
                                    </p:animEffect>
                                  </p:childTnLst>
                                </p:cTn>
                              </p:par>
                              <p:par>
                                <p:cTn id="55" presetID="10" presetClass="entr" presetSubtype="0" fill="hold" nodeType="withEffect">
                                  <p:stCondLst>
                                    <p:cond delay="0"/>
                                  </p:stCondLst>
                                  <p:childTnLst>
                                    <p:set>
                                      <p:cBhvr>
                                        <p:cTn id="56" dur="1" fill="hold">
                                          <p:stCondLst>
                                            <p:cond delay="0"/>
                                          </p:stCondLst>
                                        </p:cTn>
                                        <p:tgtEl>
                                          <p:spTgt spid="658"/>
                                        </p:tgtEl>
                                        <p:attrNameLst>
                                          <p:attrName>style.visibility</p:attrName>
                                        </p:attrNameLst>
                                      </p:cBhvr>
                                      <p:to>
                                        <p:strVal val="visible"/>
                                      </p:to>
                                    </p:set>
                                    <p:animEffect transition="in" filter="fade">
                                      <p:cBhvr>
                                        <p:cTn id="57" dur="1000"/>
                                        <p:tgtEl>
                                          <p:spTgt spid="65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07"/>
                                        </p:tgtEl>
                                        <p:attrNameLst>
                                          <p:attrName>style.visibility</p:attrName>
                                        </p:attrNameLst>
                                      </p:cBhvr>
                                      <p:to>
                                        <p:strVal val="visible"/>
                                      </p:to>
                                    </p:set>
                                    <p:animEffect transition="in" filter="fade">
                                      <p:cBhvr>
                                        <p:cTn id="62" dur="1000"/>
                                        <p:tgtEl>
                                          <p:spTgt spid="607"/>
                                        </p:tgtEl>
                                      </p:cBhvr>
                                    </p:animEffect>
                                  </p:childTnLst>
                                </p:cTn>
                              </p:par>
                              <p:par>
                                <p:cTn id="63" presetID="10" presetClass="entr" presetSubtype="0" fill="hold" nodeType="withEffect">
                                  <p:stCondLst>
                                    <p:cond delay="0"/>
                                  </p:stCondLst>
                                  <p:childTnLst>
                                    <p:set>
                                      <p:cBhvr>
                                        <p:cTn id="64" dur="1" fill="hold">
                                          <p:stCondLst>
                                            <p:cond delay="0"/>
                                          </p:stCondLst>
                                        </p:cTn>
                                        <p:tgtEl>
                                          <p:spTgt spid="648"/>
                                        </p:tgtEl>
                                        <p:attrNameLst>
                                          <p:attrName>style.visibility</p:attrName>
                                        </p:attrNameLst>
                                      </p:cBhvr>
                                      <p:to>
                                        <p:strVal val="visible"/>
                                      </p:to>
                                    </p:set>
                                    <p:animEffect transition="in" filter="fade">
                                      <p:cBhvr>
                                        <p:cTn id="65" dur="1000"/>
                                        <p:tgtEl>
                                          <p:spTgt spid="648"/>
                                        </p:tgtEl>
                                      </p:cBhvr>
                                    </p:animEffect>
                                  </p:childTnLst>
                                </p:cTn>
                              </p:par>
                              <p:par>
                                <p:cTn id="66" presetID="10" presetClass="entr" presetSubtype="0" fill="hold" nodeType="withEffect">
                                  <p:stCondLst>
                                    <p:cond delay="0"/>
                                  </p:stCondLst>
                                  <p:childTnLst>
                                    <p:set>
                                      <p:cBhvr>
                                        <p:cTn id="67" dur="1" fill="hold">
                                          <p:stCondLst>
                                            <p:cond delay="0"/>
                                          </p:stCondLst>
                                        </p:cTn>
                                        <p:tgtEl>
                                          <p:spTgt spid="651"/>
                                        </p:tgtEl>
                                        <p:attrNameLst>
                                          <p:attrName>style.visibility</p:attrName>
                                        </p:attrNameLst>
                                      </p:cBhvr>
                                      <p:to>
                                        <p:strVal val="visible"/>
                                      </p:to>
                                    </p:set>
                                    <p:animEffect transition="in" filter="fade">
                                      <p:cBhvr>
                                        <p:cTn id="68" dur="1000"/>
                                        <p:tgtEl>
                                          <p:spTgt spid="651"/>
                                        </p:tgtEl>
                                      </p:cBhvr>
                                    </p:animEffect>
                                  </p:childTnLst>
                                </p:cTn>
                              </p:par>
                              <p:par>
                                <p:cTn id="69" presetID="10" presetClass="entr" presetSubtype="0" fill="hold" nodeType="withEffect">
                                  <p:stCondLst>
                                    <p:cond delay="0"/>
                                  </p:stCondLst>
                                  <p:childTnLst>
                                    <p:set>
                                      <p:cBhvr>
                                        <p:cTn id="70" dur="1" fill="hold">
                                          <p:stCondLst>
                                            <p:cond delay="0"/>
                                          </p:stCondLst>
                                        </p:cTn>
                                        <p:tgtEl>
                                          <p:spTgt spid="659"/>
                                        </p:tgtEl>
                                        <p:attrNameLst>
                                          <p:attrName>style.visibility</p:attrName>
                                        </p:attrNameLst>
                                      </p:cBhvr>
                                      <p:to>
                                        <p:strVal val="visible"/>
                                      </p:to>
                                    </p:set>
                                    <p:animEffect transition="in" filter="fade">
                                      <p:cBhvr>
                                        <p:cTn id="71" dur="1000"/>
                                        <p:tgtEl>
                                          <p:spTgt spid="659"/>
                                        </p:tgtEl>
                                      </p:cBhvr>
                                    </p:animEffect>
                                  </p:childTnLst>
                                </p:cTn>
                              </p:par>
                              <p:par>
                                <p:cTn id="72" presetID="10" presetClass="entr" presetSubtype="0" fill="hold" nodeType="withEffect">
                                  <p:stCondLst>
                                    <p:cond delay="0"/>
                                  </p:stCondLst>
                                  <p:childTnLst>
                                    <p:set>
                                      <p:cBhvr>
                                        <p:cTn id="73" dur="1" fill="hold">
                                          <p:stCondLst>
                                            <p:cond delay="0"/>
                                          </p:stCondLst>
                                        </p:cTn>
                                        <p:tgtEl>
                                          <p:spTgt spid="674"/>
                                        </p:tgtEl>
                                        <p:attrNameLst>
                                          <p:attrName>style.visibility</p:attrName>
                                        </p:attrNameLst>
                                      </p:cBhvr>
                                      <p:to>
                                        <p:strVal val="visible"/>
                                      </p:to>
                                    </p:set>
                                    <p:animEffect transition="in" filter="fade">
                                      <p:cBhvr>
                                        <p:cTn id="74" dur="1000"/>
                                        <p:tgtEl>
                                          <p:spTgt spid="674"/>
                                        </p:tgtEl>
                                      </p:cBhvr>
                                    </p:animEffect>
                                  </p:childTnLst>
                                </p:cTn>
                              </p:par>
                              <p:par>
                                <p:cTn id="75" presetID="10" presetClass="entr" presetSubtype="0" fill="hold" nodeType="withEffect">
                                  <p:stCondLst>
                                    <p:cond delay="0"/>
                                  </p:stCondLst>
                                  <p:childTnLst>
                                    <p:set>
                                      <p:cBhvr>
                                        <p:cTn id="76" dur="1" fill="hold">
                                          <p:stCondLst>
                                            <p:cond delay="0"/>
                                          </p:stCondLst>
                                        </p:cTn>
                                        <p:tgtEl>
                                          <p:spTgt spid="675"/>
                                        </p:tgtEl>
                                        <p:attrNameLst>
                                          <p:attrName>style.visibility</p:attrName>
                                        </p:attrNameLst>
                                      </p:cBhvr>
                                      <p:to>
                                        <p:strVal val="visible"/>
                                      </p:to>
                                    </p:set>
                                    <p:animEffect transition="in" filter="fade">
                                      <p:cBhvr>
                                        <p:cTn id="77" dur="1000"/>
                                        <p:tgtEl>
                                          <p:spTgt spid="675"/>
                                        </p:tgtEl>
                                      </p:cBhvr>
                                    </p:animEffect>
                                  </p:childTnLst>
                                </p:cTn>
                              </p:par>
                              <p:par>
                                <p:cTn id="78" presetID="10" presetClass="entr" presetSubtype="0" fill="hold" nodeType="withEffect">
                                  <p:stCondLst>
                                    <p:cond delay="0"/>
                                  </p:stCondLst>
                                  <p:childTnLst>
                                    <p:set>
                                      <p:cBhvr>
                                        <p:cTn id="79" dur="1" fill="hold">
                                          <p:stCondLst>
                                            <p:cond delay="0"/>
                                          </p:stCondLst>
                                        </p:cTn>
                                        <p:tgtEl>
                                          <p:spTgt spid="1039"/>
                                        </p:tgtEl>
                                        <p:attrNameLst>
                                          <p:attrName>style.visibility</p:attrName>
                                        </p:attrNameLst>
                                      </p:cBhvr>
                                      <p:to>
                                        <p:strVal val="visible"/>
                                      </p:to>
                                    </p:set>
                                    <p:animEffect transition="in" filter="fade">
                                      <p:cBhvr>
                                        <p:cTn id="80" dur="1000"/>
                                        <p:tgtEl>
                                          <p:spTgt spid="1039"/>
                                        </p:tgtEl>
                                      </p:cBhvr>
                                    </p:animEffect>
                                  </p:childTnLst>
                                </p:cTn>
                              </p:par>
                              <p:par>
                                <p:cTn id="81" presetID="10" presetClass="entr" presetSubtype="0" fill="hold" nodeType="withEffect">
                                  <p:stCondLst>
                                    <p:cond delay="0"/>
                                  </p:stCondLst>
                                  <p:childTnLst>
                                    <p:set>
                                      <p:cBhvr>
                                        <p:cTn id="82" dur="1" fill="hold">
                                          <p:stCondLst>
                                            <p:cond delay="0"/>
                                          </p:stCondLst>
                                        </p:cTn>
                                        <p:tgtEl>
                                          <p:spTgt spid="1040"/>
                                        </p:tgtEl>
                                        <p:attrNameLst>
                                          <p:attrName>style.visibility</p:attrName>
                                        </p:attrNameLst>
                                      </p:cBhvr>
                                      <p:to>
                                        <p:strVal val="visible"/>
                                      </p:to>
                                    </p:set>
                                    <p:animEffect transition="in" filter="fade">
                                      <p:cBhvr>
                                        <p:cTn id="83" dur="1000"/>
                                        <p:tgtEl>
                                          <p:spTgt spid="1040"/>
                                        </p:tgtEl>
                                      </p:cBhvr>
                                    </p:animEffect>
                                  </p:childTnLst>
                                </p:cTn>
                              </p:par>
                              <p:par>
                                <p:cTn id="84" presetID="10" presetClass="entr" presetSubtype="0" fill="hold" nodeType="withEffect">
                                  <p:stCondLst>
                                    <p:cond delay="0"/>
                                  </p:stCondLst>
                                  <p:childTnLst>
                                    <p:set>
                                      <p:cBhvr>
                                        <p:cTn id="85" dur="1" fill="hold">
                                          <p:stCondLst>
                                            <p:cond delay="0"/>
                                          </p:stCondLst>
                                        </p:cTn>
                                        <p:tgtEl>
                                          <p:spTgt spid="676"/>
                                        </p:tgtEl>
                                        <p:attrNameLst>
                                          <p:attrName>style.visibility</p:attrName>
                                        </p:attrNameLst>
                                      </p:cBhvr>
                                      <p:to>
                                        <p:strVal val="visible"/>
                                      </p:to>
                                    </p:set>
                                    <p:animEffect transition="in" filter="fade">
                                      <p:cBhvr>
                                        <p:cTn id="86" dur="1000"/>
                                        <p:tgtEl>
                                          <p:spTgt spid="67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647"/>
                                        </p:tgtEl>
                                        <p:attrNameLst>
                                          <p:attrName>style.visibility</p:attrName>
                                        </p:attrNameLst>
                                      </p:cBhvr>
                                      <p:to>
                                        <p:strVal val="visible"/>
                                      </p:to>
                                    </p:set>
                                    <p:animEffect transition="in" filter="fade">
                                      <p:cBhvr>
                                        <p:cTn id="91" dur="1000"/>
                                        <p:tgtEl>
                                          <p:spTgt spid="647"/>
                                        </p:tgtEl>
                                      </p:cBhvr>
                                    </p:animEffect>
                                  </p:childTnLst>
                                </p:cTn>
                              </p:par>
                              <p:par>
                                <p:cTn id="92" presetID="10" presetClass="entr" presetSubtype="0" fill="hold" nodeType="withEffect">
                                  <p:stCondLst>
                                    <p:cond delay="0"/>
                                  </p:stCondLst>
                                  <p:childTnLst>
                                    <p:set>
                                      <p:cBhvr>
                                        <p:cTn id="93" dur="1" fill="hold">
                                          <p:stCondLst>
                                            <p:cond delay="0"/>
                                          </p:stCondLst>
                                        </p:cTn>
                                        <p:tgtEl>
                                          <p:spTgt spid="650"/>
                                        </p:tgtEl>
                                        <p:attrNameLst>
                                          <p:attrName>style.visibility</p:attrName>
                                        </p:attrNameLst>
                                      </p:cBhvr>
                                      <p:to>
                                        <p:strVal val="visible"/>
                                      </p:to>
                                    </p:set>
                                    <p:animEffect transition="in" filter="fade">
                                      <p:cBhvr>
                                        <p:cTn id="94" dur="1000"/>
                                        <p:tgtEl>
                                          <p:spTgt spid="650"/>
                                        </p:tgtEl>
                                      </p:cBhvr>
                                    </p:animEffect>
                                  </p:childTnLst>
                                </p:cTn>
                              </p:par>
                              <p:par>
                                <p:cTn id="95" presetID="10" presetClass="entr" presetSubtype="0" fill="hold" nodeType="withEffect">
                                  <p:stCondLst>
                                    <p:cond delay="0"/>
                                  </p:stCondLst>
                                  <p:childTnLst>
                                    <p:set>
                                      <p:cBhvr>
                                        <p:cTn id="96" dur="1" fill="hold">
                                          <p:stCondLst>
                                            <p:cond delay="0"/>
                                          </p:stCondLst>
                                        </p:cTn>
                                        <p:tgtEl>
                                          <p:spTgt spid="668"/>
                                        </p:tgtEl>
                                        <p:attrNameLst>
                                          <p:attrName>style.visibility</p:attrName>
                                        </p:attrNameLst>
                                      </p:cBhvr>
                                      <p:to>
                                        <p:strVal val="visible"/>
                                      </p:to>
                                    </p:set>
                                    <p:animEffect transition="in" filter="fade">
                                      <p:cBhvr>
                                        <p:cTn id="97" dur="1000"/>
                                        <p:tgtEl>
                                          <p:spTgt spid="668"/>
                                        </p:tgtEl>
                                      </p:cBhvr>
                                    </p:animEffect>
                                  </p:childTnLst>
                                </p:cTn>
                              </p:par>
                              <p:par>
                                <p:cTn id="98" presetID="10" presetClass="entr" presetSubtype="0" fill="hold" nodeType="withEffect">
                                  <p:stCondLst>
                                    <p:cond delay="0"/>
                                  </p:stCondLst>
                                  <p:childTnLst>
                                    <p:set>
                                      <p:cBhvr>
                                        <p:cTn id="99" dur="1" fill="hold">
                                          <p:stCondLst>
                                            <p:cond delay="0"/>
                                          </p:stCondLst>
                                        </p:cTn>
                                        <p:tgtEl>
                                          <p:spTgt spid="1038"/>
                                        </p:tgtEl>
                                        <p:attrNameLst>
                                          <p:attrName>style.visibility</p:attrName>
                                        </p:attrNameLst>
                                      </p:cBhvr>
                                      <p:to>
                                        <p:strVal val="visible"/>
                                      </p:to>
                                    </p:set>
                                    <p:animEffect transition="in" filter="fade">
                                      <p:cBhvr>
                                        <p:cTn id="100" dur="1000"/>
                                        <p:tgtEl>
                                          <p:spTgt spid="10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g193b087b2a6_0_1978"/>
          <p:cNvSpPr txBox="1"/>
          <p:nvPr/>
        </p:nvSpPr>
        <p:spPr>
          <a:xfrm>
            <a:off x="639844" y="2213794"/>
            <a:ext cx="4913100" cy="461643"/>
          </a:xfrm>
          <a:prstGeom prst="rect">
            <a:avLst/>
          </a:prstGeom>
          <a:noFill/>
          <a:ln>
            <a:noFill/>
          </a:ln>
        </p:spPr>
        <p:txBody>
          <a:bodyPr spcFirstLastPara="1" wrap="square" lIns="68569" tIns="68569" rIns="68569" bIns="68569" anchor="t" anchorCtr="0">
            <a:spAutoFit/>
          </a:bodyPr>
          <a:lstStyle/>
          <a:p>
            <a:pPr>
              <a:buClr>
                <a:srgbClr val="000000"/>
              </a:buClr>
              <a:buSzPts val="1400"/>
            </a:pPr>
            <a:endParaRPr sz="1050">
              <a:solidFill>
                <a:srgbClr val="000000"/>
              </a:solidFill>
              <a:latin typeface="Calibri"/>
              <a:ea typeface="Calibri"/>
              <a:cs typeface="Calibri"/>
              <a:sym typeface="Calibri"/>
            </a:endParaRPr>
          </a:p>
          <a:p>
            <a:pPr>
              <a:buClr>
                <a:srgbClr val="000000"/>
              </a:buClr>
              <a:buSzPts val="1400"/>
            </a:pPr>
            <a:endParaRPr sz="1050">
              <a:solidFill>
                <a:srgbClr val="000000"/>
              </a:solidFill>
              <a:latin typeface="Calibri"/>
              <a:ea typeface="Calibri"/>
              <a:cs typeface="Calibri"/>
              <a:sym typeface="Calibri"/>
            </a:endParaRPr>
          </a:p>
        </p:txBody>
      </p:sp>
      <p:sp>
        <p:nvSpPr>
          <p:cNvPr id="1046" name="Google Shape;1046;g193b087b2a6_0_1978"/>
          <p:cNvSpPr txBox="1">
            <a:spLocks noGrp="1"/>
          </p:cNvSpPr>
          <p:nvPr>
            <p:ph type="title"/>
          </p:nvPr>
        </p:nvSpPr>
        <p:spPr>
          <a:xfrm>
            <a:off x="457200" y="1239012"/>
            <a:ext cx="8229600" cy="554175"/>
          </a:xfrm>
          <a:prstGeom prst="rect">
            <a:avLst/>
          </a:prstGeom>
          <a:noFill/>
          <a:ln>
            <a:noFill/>
          </a:ln>
        </p:spPr>
        <p:txBody>
          <a:bodyPr spcFirstLastPara="1" vert="horz" wrap="square" lIns="91425" tIns="91425" rIns="91425" bIns="91425" rtlCol="0" anchor="ctr" anchorCtr="0">
            <a:noAutofit/>
          </a:bodyPr>
          <a:lstStyle/>
          <a:p>
            <a:pPr>
              <a:lnSpc>
                <a:spcPct val="90000"/>
              </a:lnSpc>
            </a:pPr>
            <a:r>
              <a:rPr lang="en-US" sz="2475"/>
              <a:t>AIOps Must Scale and Build Resilience </a:t>
            </a:r>
            <a:endParaRPr sz="2475"/>
          </a:p>
        </p:txBody>
      </p:sp>
      <p:sp>
        <p:nvSpPr>
          <p:cNvPr id="1047" name="Google Shape;1047;g193b087b2a6_0_1978"/>
          <p:cNvSpPr txBox="1"/>
          <p:nvPr/>
        </p:nvSpPr>
        <p:spPr>
          <a:xfrm>
            <a:off x="639844" y="2418761"/>
            <a:ext cx="3267000" cy="1754304"/>
          </a:xfrm>
          <a:prstGeom prst="rect">
            <a:avLst/>
          </a:prstGeom>
          <a:noFill/>
          <a:ln>
            <a:noFill/>
          </a:ln>
        </p:spPr>
        <p:txBody>
          <a:bodyPr spcFirstLastPara="1" wrap="square" lIns="68569" tIns="68569" rIns="68569" bIns="68569" anchor="ctr" anchorCtr="0">
            <a:spAutoFit/>
          </a:bodyPr>
          <a:lstStyle/>
          <a:p>
            <a:pPr marL="342900" indent="-304800">
              <a:buClr>
                <a:srgbClr val="000000"/>
              </a:buClr>
              <a:buSzPts val="2800"/>
              <a:buFont typeface="Calibri"/>
              <a:buChar char="★"/>
            </a:pPr>
            <a:r>
              <a:rPr lang="en-US" sz="2100">
                <a:solidFill>
                  <a:srgbClr val="000000"/>
                </a:solidFill>
                <a:latin typeface="Calibri"/>
                <a:ea typeface="Calibri"/>
                <a:cs typeface="Calibri"/>
                <a:sym typeface="Calibri"/>
              </a:rPr>
              <a:t>Event-Driven</a:t>
            </a:r>
            <a:endParaRPr sz="2100">
              <a:solidFill>
                <a:srgbClr val="000000"/>
              </a:solidFill>
              <a:latin typeface="Calibri"/>
              <a:ea typeface="Calibri"/>
              <a:cs typeface="Calibri"/>
              <a:sym typeface="Calibri"/>
            </a:endParaRPr>
          </a:p>
          <a:p>
            <a:pPr>
              <a:buClr>
                <a:srgbClr val="000000"/>
              </a:buClr>
              <a:buSzPts val="2800"/>
            </a:pPr>
            <a:endParaRPr sz="2100">
              <a:solidFill>
                <a:srgbClr val="000000"/>
              </a:solidFill>
              <a:latin typeface="Calibri"/>
              <a:ea typeface="Calibri"/>
              <a:cs typeface="Calibri"/>
              <a:sym typeface="Calibri"/>
            </a:endParaRPr>
          </a:p>
          <a:p>
            <a:pPr marL="342900" indent="-304800">
              <a:buClr>
                <a:srgbClr val="000000"/>
              </a:buClr>
              <a:buSzPts val="2800"/>
              <a:buFont typeface="Calibri"/>
              <a:buChar char="★"/>
            </a:pPr>
            <a:r>
              <a:rPr lang="en-US" sz="2100">
                <a:solidFill>
                  <a:srgbClr val="000000"/>
                </a:solidFill>
                <a:latin typeface="Calibri"/>
                <a:ea typeface="Calibri"/>
                <a:cs typeface="Calibri"/>
                <a:sym typeface="Calibri"/>
              </a:rPr>
              <a:t>Automation-First</a:t>
            </a:r>
            <a:endParaRPr sz="2100">
              <a:solidFill>
                <a:srgbClr val="000000"/>
              </a:solidFill>
              <a:latin typeface="Calibri"/>
              <a:ea typeface="Calibri"/>
              <a:cs typeface="Calibri"/>
              <a:sym typeface="Calibri"/>
            </a:endParaRPr>
          </a:p>
          <a:p>
            <a:pPr>
              <a:buClr>
                <a:srgbClr val="000000"/>
              </a:buClr>
              <a:buSzPts val="2800"/>
            </a:pPr>
            <a:endParaRPr sz="2100">
              <a:solidFill>
                <a:srgbClr val="000000"/>
              </a:solidFill>
              <a:latin typeface="Calibri"/>
              <a:ea typeface="Calibri"/>
              <a:cs typeface="Calibri"/>
              <a:sym typeface="Calibri"/>
            </a:endParaRPr>
          </a:p>
          <a:p>
            <a:pPr marL="342900" indent="-304800">
              <a:buClr>
                <a:schemeClr val="dk1"/>
              </a:buClr>
              <a:buSzPts val="2800"/>
              <a:buFont typeface="Calibri"/>
              <a:buChar char="★"/>
            </a:pPr>
            <a:r>
              <a:rPr lang="en-US" sz="2100">
                <a:solidFill>
                  <a:schemeClr val="dk1"/>
                </a:solidFill>
                <a:latin typeface="Calibri"/>
                <a:ea typeface="Calibri"/>
                <a:cs typeface="Calibri"/>
                <a:sym typeface="Calibri"/>
              </a:rPr>
              <a:t>People-Centric</a:t>
            </a:r>
            <a:endParaRPr sz="2100">
              <a:solidFill>
                <a:srgbClr val="000000"/>
              </a:solidFill>
              <a:latin typeface="Calibri"/>
              <a:ea typeface="Calibri"/>
              <a:cs typeface="Calibri"/>
              <a:sym typeface="Calibri"/>
            </a:endParaRPr>
          </a:p>
        </p:txBody>
      </p:sp>
      <p:sp>
        <p:nvSpPr>
          <p:cNvPr id="1048" name="Google Shape;1048;g193b087b2a6_0_1978"/>
          <p:cNvSpPr txBox="1"/>
          <p:nvPr/>
        </p:nvSpPr>
        <p:spPr>
          <a:xfrm>
            <a:off x="4337513" y="2418761"/>
            <a:ext cx="4358700" cy="1754304"/>
          </a:xfrm>
          <a:prstGeom prst="rect">
            <a:avLst/>
          </a:prstGeom>
          <a:noFill/>
          <a:ln>
            <a:noFill/>
          </a:ln>
        </p:spPr>
        <p:txBody>
          <a:bodyPr spcFirstLastPara="1" wrap="square" lIns="68569" tIns="68569" rIns="68569" bIns="68569" anchor="ctr" anchorCtr="0">
            <a:spAutoFit/>
          </a:bodyPr>
          <a:lstStyle/>
          <a:p>
            <a:pPr marL="342900" indent="-304800">
              <a:buClr>
                <a:schemeClr val="dk1"/>
              </a:buClr>
              <a:buSzPts val="2800"/>
              <a:buFont typeface="Calibri"/>
              <a:buChar char="★"/>
            </a:pPr>
            <a:r>
              <a:rPr lang="en-US" sz="2100">
                <a:solidFill>
                  <a:schemeClr val="dk1"/>
                </a:solidFill>
                <a:latin typeface="Calibri"/>
                <a:ea typeface="Calibri"/>
                <a:cs typeface="Calibri"/>
                <a:sym typeface="Calibri"/>
              </a:rPr>
              <a:t>Self-Service</a:t>
            </a:r>
            <a:endParaRPr sz="2100">
              <a:solidFill>
                <a:schemeClr val="dk1"/>
              </a:solidFill>
              <a:latin typeface="Calibri"/>
              <a:ea typeface="Calibri"/>
              <a:cs typeface="Calibri"/>
              <a:sym typeface="Calibri"/>
            </a:endParaRPr>
          </a:p>
          <a:p>
            <a:pPr>
              <a:buClr>
                <a:schemeClr val="dk1"/>
              </a:buClr>
              <a:buSzPts val="1100"/>
            </a:pPr>
            <a:endParaRPr sz="2100">
              <a:solidFill>
                <a:schemeClr val="dk1"/>
              </a:solidFill>
              <a:latin typeface="Calibri"/>
              <a:ea typeface="Calibri"/>
              <a:cs typeface="Calibri"/>
              <a:sym typeface="Calibri"/>
            </a:endParaRPr>
          </a:p>
          <a:p>
            <a:pPr marL="342900" indent="-304800">
              <a:buClr>
                <a:schemeClr val="dk1"/>
              </a:buClr>
              <a:buSzPts val="2800"/>
              <a:buFont typeface="Calibri"/>
              <a:buChar char="★"/>
            </a:pPr>
            <a:r>
              <a:rPr lang="en-US" sz="2100">
                <a:solidFill>
                  <a:schemeClr val="dk1"/>
                </a:solidFill>
                <a:latin typeface="Calibri"/>
                <a:ea typeface="Calibri"/>
                <a:cs typeface="Calibri"/>
                <a:sym typeface="Calibri"/>
              </a:rPr>
              <a:t>Democratizes Data &amp; Action</a:t>
            </a:r>
            <a:endParaRPr sz="2100">
              <a:solidFill>
                <a:schemeClr val="dk1"/>
              </a:solidFill>
              <a:latin typeface="Calibri"/>
              <a:ea typeface="Calibri"/>
              <a:cs typeface="Calibri"/>
              <a:sym typeface="Calibri"/>
            </a:endParaRPr>
          </a:p>
          <a:p>
            <a:pPr>
              <a:buClr>
                <a:schemeClr val="dk1"/>
              </a:buClr>
              <a:buSzPts val="1100"/>
            </a:pPr>
            <a:endParaRPr sz="2100">
              <a:solidFill>
                <a:schemeClr val="dk1"/>
              </a:solidFill>
              <a:latin typeface="Calibri"/>
              <a:ea typeface="Calibri"/>
              <a:cs typeface="Calibri"/>
              <a:sym typeface="Calibri"/>
            </a:endParaRPr>
          </a:p>
          <a:p>
            <a:pPr marL="342900" indent="-304800">
              <a:buClr>
                <a:schemeClr val="dk1"/>
              </a:buClr>
              <a:buSzPts val="2800"/>
              <a:buFont typeface="Calibri"/>
              <a:buChar char="★"/>
            </a:pPr>
            <a:r>
              <a:rPr lang="en-US" sz="2100">
                <a:solidFill>
                  <a:schemeClr val="dk1"/>
                </a:solidFill>
                <a:latin typeface="Calibri"/>
                <a:ea typeface="Calibri"/>
                <a:cs typeface="Calibri"/>
                <a:sym typeface="Calibri"/>
              </a:rPr>
              <a:t>Deliver Data-Driven Decisions</a:t>
            </a:r>
            <a:endParaRPr sz="2100">
              <a:solidFill>
                <a:srgbClr val="000000"/>
              </a:solidFill>
              <a:latin typeface="Calibri"/>
              <a:ea typeface="Calibri"/>
              <a:cs typeface="Calibri"/>
              <a:sym typeface="Calibri"/>
            </a:endParaRPr>
          </a:p>
        </p:txBody>
      </p:sp>
      <p:sp>
        <p:nvSpPr>
          <p:cNvPr id="1049" name="Google Shape;1049;g193b087b2a6_0_1978"/>
          <p:cNvSpPr txBox="1"/>
          <p:nvPr/>
        </p:nvSpPr>
        <p:spPr>
          <a:xfrm>
            <a:off x="1905075" y="4774201"/>
            <a:ext cx="4389075" cy="473184"/>
          </a:xfrm>
          <a:prstGeom prst="rect">
            <a:avLst/>
          </a:prstGeom>
          <a:noFill/>
          <a:ln>
            <a:noFill/>
          </a:ln>
        </p:spPr>
        <p:txBody>
          <a:bodyPr spcFirstLastPara="1" wrap="square" lIns="68569" tIns="68569" rIns="68569" bIns="68569" anchor="t" anchorCtr="0">
            <a:spAutoFit/>
          </a:bodyPr>
          <a:lstStyle/>
          <a:p>
            <a:pPr marL="342900" indent="-309563" algn="ctr">
              <a:buSzPts val="2900"/>
              <a:buFont typeface="Calibri"/>
              <a:buChar char="★"/>
            </a:pPr>
            <a:r>
              <a:rPr lang="en-US" sz="2175">
                <a:latin typeface="Calibri"/>
                <a:ea typeface="Calibri"/>
                <a:cs typeface="Calibri"/>
                <a:sym typeface="Calibri"/>
              </a:rPr>
              <a:t>MAKE YOU MORE PRODUCTIVE!</a:t>
            </a:r>
            <a:endParaRPr sz="2175">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7"/>
                                        </p:tgtEl>
                                        <p:attrNameLst>
                                          <p:attrName>style.visibility</p:attrName>
                                        </p:attrNameLst>
                                      </p:cBhvr>
                                      <p:to>
                                        <p:strVal val="visible"/>
                                      </p:to>
                                    </p:set>
                                    <p:animEffect transition="in" filter="fade">
                                      <p:cBhvr>
                                        <p:cTn id="7" dur="1000"/>
                                        <p:tgtEl>
                                          <p:spTgt spid="10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48"/>
                                        </p:tgtEl>
                                        <p:attrNameLst>
                                          <p:attrName>style.visibility</p:attrName>
                                        </p:attrNameLst>
                                      </p:cBhvr>
                                      <p:to>
                                        <p:strVal val="visible"/>
                                      </p:to>
                                    </p:set>
                                    <p:animEffect transition="in" filter="fade">
                                      <p:cBhvr>
                                        <p:cTn id="12" dur="1000"/>
                                        <p:tgtEl>
                                          <p:spTgt spid="10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49"/>
                                        </p:tgtEl>
                                        <p:attrNameLst>
                                          <p:attrName>style.visibility</p:attrName>
                                        </p:attrNameLst>
                                      </p:cBhvr>
                                      <p:to>
                                        <p:strVal val="visible"/>
                                      </p:to>
                                    </p:set>
                                    <p:animEffect transition="in" filter="fade">
                                      <p:cBhvr>
                                        <p:cTn id="17" dur="1000"/>
                                        <p:tgtEl>
                                          <p:spTgt spid="10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57201" y="1284270"/>
            <a:ext cx="4762328" cy="4742516"/>
          </a:xfrm>
        </p:spPr>
        <p:txBody>
          <a:bodyPr>
            <a:normAutofit/>
          </a:bodyPr>
          <a:lstStyle/>
          <a:p>
            <a:pPr marL="25400" indent="0">
              <a:buNone/>
            </a:pPr>
            <a:r>
              <a:rPr lang="en-US" dirty="0"/>
              <a:t>AIOps: </a:t>
            </a:r>
          </a:p>
          <a:p>
            <a:pPr marL="508000" lvl="1" indent="0">
              <a:buNone/>
            </a:pPr>
            <a:r>
              <a:rPr lang="en-US" dirty="0"/>
              <a:t>Artificial Intelligence for Information Technology (IT) Operations</a:t>
            </a:r>
          </a:p>
          <a:p>
            <a:pPr marL="508000" lvl="1" indent="0">
              <a:buNone/>
            </a:pPr>
            <a:endParaRPr lang="en-US" dirty="0"/>
          </a:p>
          <a:p>
            <a:pPr marL="508000" lvl="1" indent="0">
              <a:buNone/>
            </a:pPr>
            <a:endParaRPr lang="en-US" dirty="0"/>
          </a:p>
          <a:p>
            <a:pPr marL="508000" lvl="1" indent="0">
              <a:buNone/>
            </a:pPr>
            <a:endParaRPr lang="en-US" dirty="0"/>
          </a:p>
          <a:p>
            <a:pPr marL="50800" indent="0">
              <a:buNone/>
            </a:pPr>
            <a:r>
              <a:rPr lang="en-US" dirty="0"/>
              <a:t>The application of artificial intelligence and machine learning (AI/ML) techniques to improve operations outcomes for IT systems</a:t>
            </a:r>
          </a:p>
        </p:txBody>
      </p:sp>
      <p:sp>
        <p:nvSpPr>
          <p:cNvPr id="3" name="Title 2"/>
          <p:cNvSpPr>
            <a:spLocks noGrp="1"/>
          </p:cNvSpPr>
          <p:nvPr>
            <p:ph type="title"/>
          </p:nvPr>
        </p:nvSpPr>
        <p:spPr/>
        <p:txBody>
          <a:bodyPr>
            <a:normAutofit fontScale="90000"/>
          </a:bodyPr>
          <a:lstStyle/>
          <a:p>
            <a:r>
              <a:rPr lang="en-IT" dirty="0"/>
              <a:t>Sample AIOps: Earthdata CloudOps</a:t>
            </a:r>
            <a:endParaRPr lang="en-US" dirty="0"/>
          </a:p>
        </p:txBody>
      </p:sp>
      <p:sp>
        <p:nvSpPr>
          <p:cNvPr id="4" name="TextBox 3">
            <a:extLst>
              <a:ext uri="{FF2B5EF4-FFF2-40B4-BE49-F238E27FC236}">
                <a16:creationId xmlns:a16="http://schemas.microsoft.com/office/drawing/2014/main" id="{8D0133A4-FE00-E865-7255-DD67FE3A4195}"/>
              </a:ext>
            </a:extLst>
          </p:cNvPr>
          <p:cNvSpPr txBox="1"/>
          <p:nvPr/>
        </p:nvSpPr>
        <p:spPr>
          <a:xfrm>
            <a:off x="704194" y="4834758"/>
            <a:ext cx="7481472" cy="646331"/>
          </a:xfrm>
          <a:prstGeom prst="rect">
            <a:avLst/>
          </a:prstGeom>
          <a:noFill/>
        </p:spPr>
        <p:txBody>
          <a:bodyPr wrap="none" rtlCol="0">
            <a:spAutoFit/>
          </a:bodyPr>
          <a:lstStyle/>
          <a:p>
            <a:r>
              <a:rPr lang="en-IT" dirty="0"/>
              <a:t>Earthdata CloudOps is the datalake for NASA &amp; ESA; feat. </a:t>
            </a:r>
            <a:r>
              <a:rPr lang="en-GB" dirty="0"/>
              <a:t>E</a:t>
            </a:r>
            <a:r>
              <a:rPr lang="en-IT" dirty="0"/>
              <a:t>verything from </a:t>
            </a:r>
            <a:br>
              <a:rPr lang="en-IT" dirty="0"/>
            </a:br>
            <a:r>
              <a:rPr lang="en-IT" dirty="0"/>
              <a:t>cloud operations to space monitoring.</a:t>
            </a:r>
          </a:p>
        </p:txBody>
      </p:sp>
    </p:spTree>
    <p:extLst>
      <p:ext uri="{BB962C8B-B14F-4D97-AF65-F5344CB8AC3E}">
        <p14:creationId xmlns:p14="http://schemas.microsoft.com/office/powerpoint/2010/main" val="1107566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1354"/>
            <a:ext cx="8229600" cy="990600"/>
          </a:xfrm>
        </p:spPr>
        <p:txBody>
          <a:bodyPr/>
          <a:lstStyle/>
          <a:p>
            <a:r>
              <a:rPr lang="en-US" err="1"/>
              <a:t>Microservice</a:t>
            </a:r>
            <a:r>
              <a:rPr lang="en-US"/>
              <a:t> architectural style</a:t>
            </a:r>
          </a:p>
        </p:txBody>
      </p:sp>
      <p:pic>
        <p:nvPicPr>
          <p:cNvPr id="4" name="Picture 3"/>
          <p:cNvPicPr>
            <a:picLocks noChangeAspect="1"/>
          </p:cNvPicPr>
          <p:nvPr/>
        </p:nvPicPr>
        <p:blipFill>
          <a:blip r:embed="rId2"/>
          <a:stretch>
            <a:fillRect/>
          </a:stretch>
        </p:blipFill>
        <p:spPr>
          <a:xfrm>
            <a:off x="1006872" y="1224594"/>
            <a:ext cx="6997700" cy="4076700"/>
          </a:xfrm>
          <a:prstGeom prst="rect">
            <a:avLst/>
          </a:prstGeom>
        </p:spPr>
      </p:pic>
      <p:sp>
        <p:nvSpPr>
          <p:cNvPr id="5" name="Rectangle 4"/>
          <p:cNvSpPr/>
          <p:nvPr/>
        </p:nvSpPr>
        <p:spPr>
          <a:xfrm>
            <a:off x="561372" y="4842204"/>
            <a:ext cx="8351133" cy="1938992"/>
          </a:xfrm>
          <a:prstGeom prst="rect">
            <a:avLst/>
          </a:prstGeom>
          <a:solidFill>
            <a:schemeClr val="bg1"/>
          </a:solidFill>
        </p:spPr>
        <p:txBody>
          <a:bodyPr wrap="square">
            <a:spAutoFit/>
          </a:bodyPr>
          <a:lstStyle/>
          <a:p>
            <a:r>
              <a:rPr lang="en-US" sz="2400"/>
              <a:t>...the </a:t>
            </a:r>
            <a:r>
              <a:rPr lang="en-US" sz="2400" err="1"/>
              <a:t>microservice</a:t>
            </a:r>
            <a:r>
              <a:rPr lang="en-US" sz="2400"/>
              <a:t> architectural style is an approach to developing a single application as a suite of small services, each running in its own process and communicating with lightweight mechanisms, often an HTTP resource API</a:t>
            </a:r>
          </a:p>
          <a:p>
            <a:r>
              <a:rPr lang="en-US" sz="2400"/>
              <a:t>- Martin Fowler </a:t>
            </a:r>
          </a:p>
        </p:txBody>
      </p:sp>
      <p:sp>
        <p:nvSpPr>
          <p:cNvPr id="3" name="Slide Number Placeholder 2">
            <a:extLst>
              <a:ext uri="{FF2B5EF4-FFF2-40B4-BE49-F238E27FC236}">
                <a16:creationId xmlns:a16="http://schemas.microsoft.com/office/drawing/2014/main" id="{C85ABA8A-5262-DF63-68D8-8BE9AAF5AFAF}"/>
              </a:ext>
            </a:extLst>
          </p:cNvPr>
          <p:cNvSpPr>
            <a:spLocks noGrp="1"/>
          </p:cNvSpPr>
          <p:nvPr>
            <p:ph type="sldNum" sz="quarter" idx="12"/>
          </p:nvPr>
        </p:nvSpPr>
        <p:spPr/>
        <p:txBody>
          <a:bodyPr/>
          <a:lstStyle/>
          <a:p>
            <a:fld id="{2566EE4B-D166-7E4B-84B3-1CC7189EF812}" type="slidenum">
              <a:rPr lang="en-IT" smtClean="0"/>
              <a:t>4</a:t>
            </a:fld>
            <a:endParaRPr lang="en-IT"/>
          </a:p>
        </p:txBody>
      </p:sp>
    </p:spTree>
    <p:extLst>
      <p:ext uri="{BB962C8B-B14F-4D97-AF65-F5344CB8AC3E}">
        <p14:creationId xmlns:p14="http://schemas.microsoft.com/office/powerpoint/2010/main" val="1914972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01582E-3E1F-4B85-1567-CE2C1BD0BDC2}"/>
              </a:ext>
            </a:extLst>
          </p:cNvPr>
          <p:cNvSpPr>
            <a:spLocks noGrp="1"/>
          </p:cNvSpPr>
          <p:nvPr>
            <p:ph sz="quarter" idx="10"/>
          </p:nvPr>
        </p:nvSpPr>
        <p:spPr/>
        <p:txBody>
          <a:bodyPr>
            <a:normAutofit/>
          </a:bodyPr>
          <a:lstStyle/>
          <a:p>
            <a:r>
              <a:rPr lang="en-US" dirty="0"/>
              <a:t>Earth Science IT systems have increasing:</a:t>
            </a:r>
          </a:p>
          <a:p>
            <a:pPr lvl="1"/>
            <a:r>
              <a:rPr lang="en-US" dirty="0"/>
              <a:t>Scale</a:t>
            </a:r>
          </a:p>
          <a:p>
            <a:pPr lvl="1"/>
            <a:r>
              <a:rPr lang="en-US" dirty="0"/>
              <a:t>Complexity</a:t>
            </a:r>
          </a:p>
          <a:p>
            <a:pPr lvl="1"/>
            <a:r>
              <a:rPr lang="en-US" dirty="0"/>
              <a:t>Diversity</a:t>
            </a:r>
          </a:p>
          <a:p>
            <a:pPr lvl="1"/>
            <a:r>
              <a:rPr lang="en-US" dirty="0"/>
              <a:t>Inter-Dependence</a:t>
            </a:r>
          </a:p>
          <a:p>
            <a:endParaRPr lang="en-US" dirty="0"/>
          </a:p>
          <a:p>
            <a:r>
              <a:rPr lang="en-US" dirty="0"/>
              <a:t>Operations Teams and System Administrators face an increasing challenge keeping systems online, performant, cost efficient, and secure</a:t>
            </a:r>
          </a:p>
        </p:txBody>
      </p:sp>
      <p:sp>
        <p:nvSpPr>
          <p:cNvPr id="3" name="Title 2">
            <a:extLst>
              <a:ext uri="{FF2B5EF4-FFF2-40B4-BE49-F238E27FC236}">
                <a16:creationId xmlns:a16="http://schemas.microsoft.com/office/drawing/2014/main" id="{A31ACE1C-5ED4-08ED-CF23-434B5545FE9A}"/>
              </a:ext>
            </a:extLst>
          </p:cNvPr>
          <p:cNvSpPr>
            <a:spLocks noGrp="1"/>
          </p:cNvSpPr>
          <p:nvPr>
            <p:ph type="title"/>
          </p:nvPr>
        </p:nvSpPr>
        <p:spPr/>
        <p:txBody>
          <a:bodyPr/>
          <a:lstStyle/>
          <a:p>
            <a:r>
              <a:rPr lang="en-US" dirty="0"/>
              <a:t>Problem Statement</a:t>
            </a:r>
          </a:p>
        </p:txBody>
      </p:sp>
    </p:spTree>
    <p:extLst>
      <p:ext uri="{BB962C8B-B14F-4D97-AF65-F5344CB8AC3E}">
        <p14:creationId xmlns:p14="http://schemas.microsoft.com/office/powerpoint/2010/main" val="13276848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circle, screenshot, font&#10;&#10;Description automatically generated">
            <a:extLst>
              <a:ext uri="{FF2B5EF4-FFF2-40B4-BE49-F238E27FC236}">
                <a16:creationId xmlns:a16="http://schemas.microsoft.com/office/drawing/2014/main" id="{5E29A8FE-C79C-3157-BA20-2C7265A563B8}"/>
              </a:ext>
            </a:extLst>
          </p:cNvPr>
          <p:cNvPicPr>
            <a:picLocks noChangeAspect="1"/>
          </p:cNvPicPr>
          <p:nvPr/>
        </p:nvPicPr>
        <p:blipFill>
          <a:blip r:embed="rId3"/>
          <a:stretch>
            <a:fillRect/>
          </a:stretch>
        </p:blipFill>
        <p:spPr>
          <a:xfrm>
            <a:off x="4655820" y="1669545"/>
            <a:ext cx="4150560" cy="3166154"/>
          </a:xfrm>
          <a:prstGeom prst="rect">
            <a:avLst/>
          </a:prstGeom>
        </p:spPr>
      </p:pic>
      <p:pic>
        <p:nvPicPr>
          <p:cNvPr id="10" name="Picture 9" descr="A picture containing text, circle, screenshot, font&#10;&#10;Description automatically generated">
            <a:extLst>
              <a:ext uri="{FF2B5EF4-FFF2-40B4-BE49-F238E27FC236}">
                <a16:creationId xmlns:a16="http://schemas.microsoft.com/office/drawing/2014/main" id="{27E501B1-C87E-1234-EA85-AB7DED589FD2}"/>
              </a:ext>
            </a:extLst>
          </p:cNvPr>
          <p:cNvPicPr>
            <a:picLocks noChangeAspect="1"/>
          </p:cNvPicPr>
          <p:nvPr/>
        </p:nvPicPr>
        <p:blipFill>
          <a:blip r:embed="rId4"/>
          <a:stretch>
            <a:fillRect/>
          </a:stretch>
        </p:blipFill>
        <p:spPr>
          <a:xfrm>
            <a:off x="188100" y="1719810"/>
            <a:ext cx="4150560" cy="3070655"/>
          </a:xfrm>
          <a:prstGeom prst="rect">
            <a:avLst/>
          </a:prstGeom>
        </p:spPr>
      </p:pic>
      <p:sp>
        <p:nvSpPr>
          <p:cNvPr id="11" name="Title 10">
            <a:extLst>
              <a:ext uri="{FF2B5EF4-FFF2-40B4-BE49-F238E27FC236}">
                <a16:creationId xmlns:a16="http://schemas.microsoft.com/office/drawing/2014/main" id="{F5E1B9F0-1F49-313D-A16A-C232DB79AE77}"/>
              </a:ext>
            </a:extLst>
          </p:cNvPr>
          <p:cNvSpPr>
            <a:spLocks noGrp="1"/>
          </p:cNvSpPr>
          <p:nvPr>
            <p:ph type="title"/>
          </p:nvPr>
        </p:nvSpPr>
        <p:spPr/>
        <p:txBody>
          <a:bodyPr/>
          <a:lstStyle/>
          <a:p>
            <a:r>
              <a:rPr lang="en-US" dirty="0"/>
              <a:t>Earthdata Cloud: Key Systems</a:t>
            </a:r>
          </a:p>
        </p:txBody>
      </p:sp>
      <p:sp>
        <p:nvSpPr>
          <p:cNvPr id="12" name="TextBox 11">
            <a:extLst>
              <a:ext uri="{FF2B5EF4-FFF2-40B4-BE49-F238E27FC236}">
                <a16:creationId xmlns:a16="http://schemas.microsoft.com/office/drawing/2014/main" id="{842B0C02-A9D3-9E92-46C6-B5666D7F55A7}"/>
              </a:ext>
            </a:extLst>
          </p:cNvPr>
          <p:cNvSpPr txBox="1"/>
          <p:nvPr/>
        </p:nvSpPr>
        <p:spPr>
          <a:xfrm>
            <a:off x="1021573" y="1289289"/>
            <a:ext cx="2534668" cy="400110"/>
          </a:xfrm>
          <a:prstGeom prst="rect">
            <a:avLst/>
          </a:prstGeom>
          <a:noFill/>
        </p:spPr>
        <p:txBody>
          <a:bodyPr wrap="none" rtlCol="0">
            <a:spAutoFit/>
          </a:bodyPr>
          <a:lstStyle/>
          <a:p>
            <a:pPr algn="ctr"/>
            <a:r>
              <a:rPr lang="en-US" sz="2000" dirty="0">
                <a:solidFill>
                  <a:schemeClr val="accent1">
                    <a:lumMod val="75000"/>
                  </a:schemeClr>
                </a:solidFill>
              </a:rPr>
              <a:t>Mission Data Ingest*</a:t>
            </a:r>
          </a:p>
        </p:txBody>
      </p:sp>
      <p:sp>
        <p:nvSpPr>
          <p:cNvPr id="13" name="TextBox 12">
            <a:extLst>
              <a:ext uri="{FF2B5EF4-FFF2-40B4-BE49-F238E27FC236}">
                <a16:creationId xmlns:a16="http://schemas.microsoft.com/office/drawing/2014/main" id="{727FC267-F6E8-E4D6-6F05-46CDE8D3B0C4}"/>
              </a:ext>
            </a:extLst>
          </p:cNvPr>
          <p:cNvSpPr txBox="1"/>
          <p:nvPr/>
        </p:nvSpPr>
        <p:spPr>
          <a:xfrm>
            <a:off x="5195947" y="1289290"/>
            <a:ext cx="3121367" cy="400110"/>
          </a:xfrm>
          <a:prstGeom prst="rect">
            <a:avLst/>
          </a:prstGeom>
          <a:noFill/>
        </p:spPr>
        <p:txBody>
          <a:bodyPr wrap="none" rtlCol="0">
            <a:spAutoFit/>
          </a:bodyPr>
          <a:lstStyle/>
          <a:p>
            <a:pPr algn="ctr"/>
            <a:r>
              <a:rPr lang="en-US" sz="2000" dirty="0">
                <a:solidFill>
                  <a:schemeClr val="accent3">
                    <a:lumMod val="75000"/>
                  </a:schemeClr>
                </a:solidFill>
              </a:rPr>
              <a:t>Mission Data Distribution*</a:t>
            </a:r>
          </a:p>
        </p:txBody>
      </p:sp>
      <p:sp>
        <p:nvSpPr>
          <p:cNvPr id="14" name="TextBox 13">
            <a:extLst>
              <a:ext uri="{FF2B5EF4-FFF2-40B4-BE49-F238E27FC236}">
                <a16:creationId xmlns:a16="http://schemas.microsoft.com/office/drawing/2014/main" id="{416BA970-B0DA-7497-9289-CD21A8A0FE82}"/>
              </a:ext>
            </a:extLst>
          </p:cNvPr>
          <p:cNvSpPr txBox="1"/>
          <p:nvPr/>
        </p:nvSpPr>
        <p:spPr>
          <a:xfrm>
            <a:off x="774176" y="5724639"/>
            <a:ext cx="6628738" cy="400110"/>
          </a:xfrm>
          <a:prstGeom prst="rect">
            <a:avLst/>
          </a:prstGeom>
          <a:noFill/>
        </p:spPr>
        <p:txBody>
          <a:bodyPr wrap="none" rtlCol="0">
            <a:spAutoFit/>
          </a:bodyPr>
          <a:lstStyle/>
          <a:p>
            <a:r>
              <a:rPr lang="en-US" sz="2000" dirty="0"/>
              <a:t>“Hey, there’s something up with [ </a:t>
            </a:r>
            <a:r>
              <a:rPr lang="en-US" sz="2000" dirty="0">
                <a:solidFill>
                  <a:schemeClr val="accent1">
                    <a:lumMod val="75000"/>
                  </a:schemeClr>
                </a:solidFill>
              </a:rPr>
              <a:t>ingest</a:t>
            </a:r>
            <a:r>
              <a:rPr lang="en-US" sz="2000" dirty="0"/>
              <a:t> | </a:t>
            </a:r>
            <a:r>
              <a:rPr lang="en-US" sz="2000" dirty="0">
                <a:solidFill>
                  <a:schemeClr val="accent3">
                    <a:lumMod val="75000"/>
                  </a:schemeClr>
                </a:solidFill>
              </a:rPr>
              <a:t>distribution </a:t>
            </a:r>
            <a:r>
              <a:rPr lang="en-US" sz="2000" dirty="0"/>
              <a:t>] !?”</a:t>
            </a:r>
          </a:p>
        </p:txBody>
      </p:sp>
      <p:pic>
        <p:nvPicPr>
          <p:cNvPr id="18" name="Graphic 17" descr="Crying face with solid fill with solid fill">
            <a:extLst>
              <a:ext uri="{FF2B5EF4-FFF2-40B4-BE49-F238E27FC236}">
                <a16:creationId xmlns:a16="http://schemas.microsoft.com/office/drawing/2014/main" id="{0CEDB4BC-9E3B-88FB-DF83-4A83CAB4BD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02914" y="5467494"/>
            <a:ext cx="914400" cy="914400"/>
          </a:xfrm>
          <a:prstGeom prst="rect">
            <a:avLst/>
          </a:prstGeom>
        </p:spPr>
      </p:pic>
      <p:sp>
        <p:nvSpPr>
          <p:cNvPr id="19" name="TextBox 18">
            <a:extLst>
              <a:ext uri="{FF2B5EF4-FFF2-40B4-BE49-F238E27FC236}">
                <a16:creationId xmlns:a16="http://schemas.microsoft.com/office/drawing/2014/main" id="{A86813D0-9F41-D5FD-DE56-5A0EB5385C0C}"/>
              </a:ext>
            </a:extLst>
          </p:cNvPr>
          <p:cNvSpPr txBox="1"/>
          <p:nvPr/>
        </p:nvSpPr>
        <p:spPr>
          <a:xfrm>
            <a:off x="3105900" y="4589111"/>
            <a:ext cx="2932213" cy="276999"/>
          </a:xfrm>
          <a:prstGeom prst="rect">
            <a:avLst/>
          </a:prstGeom>
          <a:noFill/>
        </p:spPr>
        <p:txBody>
          <a:bodyPr wrap="none" rtlCol="0">
            <a:spAutoFit/>
          </a:bodyPr>
          <a:lstStyle/>
          <a:p>
            <a:pPr algn="ctr"/>
            <a:r>
              <a:rPr lang="en-US" sz="1200" dirty="0">
                <a:solidFill>
                  <a:schemeClr val="tx1">
                    <a:lumMod val="50000"/>
                    <a:lumOff val="50000"/>
                  </a:schemeClr>
                </a:solidFill>
              </a:rPr>
              <a:t>* woefully </a:t>
            </a:r>
            <a:r>
              <a:rPr lang="en-US" sz="1200" b="1" dirty="0">
                <a:solidFill>
                  <a:schemeClr val="tx1">
                    <a:lumMod val="50000"/>
                    <a:lumOff val="50000"/>
                  </a:schemeClr>
                </a:solidFill>
              </a:rPr>
              <a:t>non</a:t>
            </a:r>
            <a:r>
              <a:rPr lang="en-US" sz="1200" dirty="0">
                <a:solidFill>
                  <a:schemeClr val="tx1">
                    <a:lumMod val="50000"/>
                    <a:lumOff val="50000"/>
                  </a:schemeClr>
                </a:solidFill>
              </a:rPr>
              <a:t>-comprehensive summary</a:t>
            </a:r>
          </a:p>
        </p:txBody>
      </p:sp>
      <p:sp>
        <p:nvSpPr>
          <p:cNvPr id="2" name="TextBox 1">
            <a:extLst>
              <a:ext uri="{FF2B5EF4-FFF2-40B4-BE49-F238E27FC236}">
                <a16:creationId xmlns:a16="http://schemas.microsoft.com/office/drawing/2014/main" id="{FFC2FDE5-779A-7AED-FE0F-7F2E2ED3EBF9}"/>
              </a:ext>
            </a:extLst>
          </p:cNvPr>
          <p:cNvSpPr txBox="1"/>
          <p:nvPr/>
        </p:nvSpPr>
        <p:spPr>
          <a:xfrm>
            <a:off x="1090502" y="4885364"/>
            <a:ext cx="2396810" cy="230832"/>
          </a:xfrm>
          <a:prstGeom prst="rect">
            <a:avLst/>
          </a:prstGeom>
          <a:noFill/>
        </p:spPr>
        <p:txBody>
          <a:bodyPr wrap="none" rtlCol="0">
            <a:spAutoFit/>
          </a:bodyPr>
          <a:lstStyle/>
          <a:p>
            <a:pPr algn="ctr"/>
            <a:r>
              <a:rPr lang="en-US" sz="900" dirty="0"/>
              <a:t>Image Source: NASA / GSFC Ben Williams</a:t>
            </a:r>
          </a:p>
        </p:txBody>
      </p:sp>
      <p:sp>
        <p:nvSpPr>
          <p:cNvPr id="3" name="TextBox 2">
            <a:extLst>
              <a:ext uri="{FF2B5EF4-FFF2-40B4-BE49-F238E27FC236}">
                <a16:creationId xmlns:a16="http://schemas.microsoft.com/office/drawing/2014/main" id="{EE15C6C6-C812-AAF1-247A-1C79C06D2591}"/>
              </a:ext>
            </a:extLst>
          </p:cNvPr>
          <p:cNvSpPr txBox="1"/>
          <p:nvPr/>
        </p:nvSpPr>
        <p:spPr>
          <a:xfrm>
            <a:off x="5532695" y="4879266"/>
            <a:ext cx="2396810" cy="230832"/>
          </a:xfrm>
          <a:prstGeom prst="rect">
            <a:avLst/>
          </a:prstGeom>
          <a:noFill/>
        </p:spPr>
        <p:txBody>
          <a:bodyPr wrap="none" rtlCol="0">
            <a:spAutoFit/>
          </a:bodyPr>
          <a:lstStyle/>
          <a:p>
            <a:pPr algn="ctr"/>
            <a:r>
              <a:rPr lang="en-US" sz="900" dirty="0"/>
              <a:t>Image Source: NASA / GSFC Ben Williams</a:t>
            </a:r>
          </a:p>
        </p:txBody>
      </p:sp>
    </p:spTree>
    <p:extLst>
      <p:ext uri="{BB962C8B-B14F-4D97-AF65-F5344CB8AC3E}">
        <p14:creationId xmlns:p14="http://schemas.microsoft.com/office/powerpoint/2010/main" val="34362071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6DAE1A-1C88-30C7-B577-932A8D8B21B2}"/>
              </a:ext>
            </a:extLst>
          </p:cNvPr>
          <p:cNvSpPr>
            <a:spLocks noGrp="1"/>
          </p:cNvSpPr>
          <p:nvPr>
            <p:ph sz="quarter" idx="10"/>
          </p:nvPr>
        </p:nvSpPr>
        <p:spPr/>
        <p:txBody>
          <a:bodyPr/>
          <a:lstStyle/>
          <a:p>
            <a:r>
              <a:rPr lang="en-US" dirty="0"/>
              <a:t>Logs and Metrics Collection</a:t>
            </a:r>
          </a:p>
          <a:p>
            <a:r>
              <a:rPr lang="en-US" dirty="0"/>
              <a:t>Pre-defined Alert Thresholds</a:t>
            </a:r>
          </a:p>
          <a:p>
            <a:r>
              <a:rPr lang="en-US" dirty="0"/>
              <a:t>Basic Operator Dashboards</a:t>
            </a:r>
          </a:p>
        </p:txBody>
      </p:sp>
      <p:sp>
        <p:nvSpPr>
          <p:cNvPr id="3" name="Title 2">
            <a:extLst>
              <a:ext uri="{FF2B5EF4-FFF2-40B4-BE49-F238E27FC236}">
                <a16:creationId xmlns:a16="http://schemas.microsoft.com/office/drawing/2014/main" id="{758BCD21-2281-B10E-BAC5-41C0FEF0F7A5}"/>
              </a:ext>
            </a:extLst>
          </p:cNvPr>
          <p:cNvSpPr>
            <a:spLocks noGrp="1"/>
          </p:cNvSpPr>
          <p:nvPr>
            <p:ph type="title"/>
          </p:nvPr>
        </p:nvSpPr>
        <p:spPr/>
        <p:txBody>
          <a:bodyPr/>
          <a:lstStyle/>
          <a:p>
            <a:r>
              <a:rPr lang="en-US" dirty="0"/>
              <a:t>Traditional Approach</a:t>
            </a:r>
          </a:p>
        </p:txBody>
      </p:sp>
      <p:sp>
        <p:nvSpPr>
          <p:cNvPr id="7" name="TextBox 6">
            <a:extLst>
              <a:ext uri="{FF2B5EF4-FFF2-40B4-BE49-F238E27FC236}">
                <a16:creationId xmlns:a16="http://schemas.microsoft.com/office/drawing/2014/main" id="{C1229BA4-0911-7EB9-EBD4-8B1E67378FA8}"/>
              </a:ext>
            </a:extLst>
          </p:cNvPr>
          <p:cNvSpPr txBox="1"/>
          <p:nvPr/>
        </p:nvSpPr>
        <p:spPr>
          <a:xfrm>
            <a:off x="2178556" y="5987814"/>
            <a:ext cx="4786888" cy="261610"/>
          </a:xfrm>
          <a:prstGeom prst="rect">
            <a:avLst/>
          </a:prstGeom>
          <a:noFill/>
        </p:spPr>
        <p:txBody>
          <a:bodyPr wrap="none" rtlCol="0">
            <a:spAutoFit/>
          </a:bodyPr>
          <a:lstStyle/>
          <a:p>
            <a:r>
              <a:rPr lang="en-US" sz="1100" dirty="0"/>
              <a:t>*Fabricated example – no admins were harmed in the making of this chart</a:t>
            </a:r>
          </a:p>
        </p:txBody>
      </p:sp>
      <p:grpSp>
        <p:nvGrpSpPr>
          <p:cNvPr id="5" name="Group 4">
            <a:extLst>
              <a:ext uri="{FF2B5EF4-FFF2-40B4-BE49-F238E27FC236}">
                <a16:creationId xmlns:a16="http://schemas.microsoft.com/office/drawing/2014/main" id="{87714269-804E-079E-D614-53D9059D787A}"/>
              </a:ext>
            </a:extLst>
          </p:cNvPr>
          <p:cNvGrpSpPr/>
          <p:nvPr/>
        </p:nvGrpSpPr>
        <p:grpSpPr>
          <a:xfrm>
            <a:off x="1968500" y="3193814"/>
            <a:ext cx="5207000" cy="2794000"/>
            <a:chOff x="1968500" y="3193814"/>
            <a:chExt cx="5207000" cy="2794000"/>
          </a:xfrm>
        </p:grpSpPr>
        <p:pic>
          <p:nvPicPr>
            <p:cNvPr id="11" name="Picture 10" descr="A picture containing text, screenshot, line, plot&#10;&#10;Description automatically generated">
              <a:extLst>
                <a:ext uri="{FF2B5EF4-FFF2-40B4-BE49-F238E27FC236}">
                  <a16:creationId xmlns:a16="http://schemas.microsoft.com/office/drawing/2014/main" id="{CFE524E2-ACC1-334B-E05E-6AAD0E687399}"/>
                </a:ext>
              </a:extLst>
            </p:cNvPr>
            <p:cNvPicPr>
              <a:picLocks noChangeAspect="1"/>
            </p:cNvPicPr>
            <p:nvPr/>
          </p:nvPicPr>
          <p:blipFill>
            <a:blip r:embed="rId2"/>
            <a:stretch>
              <a:fillRect/>
            </a:stretch>
          </p:blipFill>
          <p:spPr>
            <a:xfrm>
              <a:off x="1968500" y="3193814"/>
              <a:ext cx="5207000" cy="2794000"/>
            </a:xfrm>
            <a:prstGeom prst="rect">
              <a:avLst/>
            </a:prstGeom>
          </p:spPr>
        </p:pic>
        <p:sp>
          <p:nvSpPr>
            <p:cNvPr id="4" name="Rectangle 3">
              <a:extLst>
                <a:ext uri="{FF2B5EF4-FFF2-40B4-BE49-F238E27FC236}">
                  <a16:creationId xmlns:a16="http://schemas.microsoft.com/office/drawing/2014/main" id="{BE70A0BA-0509-F1E8-BA18-B006D4C345C1}"/>
                </a:ext>
              </a:extLst>
            </p:cNvPr>
            <p:cNvSpPr/>
            <p:nvPr/>
          </p:nvSpPr>
          <p:spPr>
            <a:xfrm>
              <a:off x="6691358" y="3580688"/>
              <a:ext cx="384561" cy="16407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FE28628E-AD1B-B810-1BB9-26E0A6F267F2}"/>
              </a:ext>
            </a:extLst>
          </p:cNvPr>
          <p:cNvSpPr txBox="1"/>
          <p:nvPr/>
        </p:nvSpPr>
        <p:spPr>
          <a:xfrm>
            <a:off x="3373595" y="6249424"/>
            <a:ext cx="2396810" cy="230832"/>
          </a:xfrm>
          <a:prstGeom prst="rect">
            <a:avLst/>
          </a:prstGeom>
          <a:noFill/>
        </p:spPr>
        <p:txBody>
          <a:bodyPr wrap="none" rtlCol="0">
            <a:spAutoFit/>
          </a:bodyPr>
          <a:lstStyle/>
          <a:p>
            <a:pPr algn="ctr"/>
            <a:r>
              <a:rPr lang="en-US" sz="900" dirty="0"/>
              <a:t>Image Source: NASA / GSFC Ben Williams</a:t>
            </a:r>
          </a:p>
        </p:txBody>
      </p:sp>
    </p:spTree>
    <p:extLst>
      <p:ext uri="{BB962C8B-B14F-4D97-AF65-F5344CB8AC3E}">
        <p14:creationId xmlns:p14="http://schemas.microsoft.com/office/powerpoint/2010/main" val="21326187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graph with a blue line&#10;&#10;Description automatically generated with low confidence">
            <a:extLst>
              <a:ext uri="{FF2B5EF4-FFF2-40B4-BE49-F238E27FC236}">
                <a16:creationId xmlns:a16="http://schemas.microsoft.com/office/drawing/2014/main" id="{EE6C9189-27ED-FE19-600E-EC834618140F}"/>
              </a:ext>
            </a:extLst>
          </p:cNvPr>
          <p:cNvPicPr>
            <a:picLocks noChangeAspect="1"/>
          </p:cNvPicPr>
          <p:nvPr/>
        </p:nvPicPr>
        <p:blipFill>
          <a:blip r:embed="rId2"/>
          <a:stretch>
            <a:fillRect/>
          </a:stretch>
        </p:blipFill>
        <p:spPr>
          <a:xfrm>
            <a:off x="420713" y="1244201"/>
            <a:ext cx="5753100" cy="4902200"/>
          </a:xfrm>
          <a:prstGeom prst="rect">
            <a:avLst/>
          </a:prstGeom>
        </p:spPr>
      </p:pic>
      <p:sp>
        <p:nvSpPr>
          <p:cNvPr id="2" name="Content Placeholder 1">
            <a:extLst>
              <a:ext uri="{FF2B5EF4-FFF2-40B4-BE49-F238E27FC236}">
                <a16:creationId xmlns:a16="http://schemas.microsoft.com/office/drawing/2014/main" id="{EC6DAE1A-1C88-30C7-B577-932A8D8B21B2}"/>
              </a:ext>
            </a:extLst>
          </p:cNvPr>
          <p:cNvSpPr>
            <a:spLocks noGrp="1"/>
          </p:cNvSpPr>
          <p:nvPr>
            <p:ph sz="quarter" idx="10"/>
          </p:nvPr>
        </p:nvSpPr>
        <p:spPr>
          <a:xfrm>
            <a:off x="6284562" y="1487542"/>
            <a:ext cx="2402237" cy="4742516"/>
          </a:xfrm>
        </p:spPr>
        <p:txBody>
          <a:bodyPr>
            <a:normAutofit fontScale="47500" lnSpcReduction="20000"/>
          </a:bodyPr>
          <a:lstStyle/>
          <a:p>
            <a:pPr marL="25400" indent="0">
              <a:buNone/>
            </a:pPr>
            <a:r>
              <a:rPr lang="en-US" sz="3700" b="1" dirty="0"/>
              <a:t>Fabricated Outage Timeline</a:t>
            </a:r>
          </a:p>
          <a:p>
            <a:pPr marL="25400" indent="0">
              <a:buNone/>
            </a:pPr>
            <a:endParaRPr lang="en-US" dirty="0"/>
          </a:p>
          <a:p>
            <a:pPr marL="25400" indent="0">
              <a:buNone/>
            </a:pPr>
            <a:r>
              <a:rPr lang="en-US" b="1" dirty="0">
                <a:solidFill>
                  <a:schemeClr val="accent3">
                    <a:lumMod val="75000"/>
                  </a:schemeClr>
                </a:solidFill>
              </a:rPr>
              <a:t>11:30AM: </a:t>
            </a:r>
            <a:br>
              <a:rPr lang="en-US" dirty="0"/>
            </a:br>
            <a:r>
              <a:rPr lang="en-US" dirty="0"/>
              <a:t>change deployed to production</a:t>
            </a:r>
          </a:p>
          <a:p>
            <a:pPr marL="25400" indent="0">
              <a:buNone/>
            </a:pPr>
            <a:endParaRPr lang="en-US" dirty="0"/>
          </a:p>
          <a:p>
            <a:pPr marL="25400" indent="0">
              <a:buNone/>
            </a:pPr>
            <a:r>
              <a:rPr lang="en-US" b="1" dirty="0">
                <a:solidFill>
                  <a:schemeClr val="accent3">
                    <a:lumMod val="75000"/>
                  </a:schemeClr>
                </a:solidFill>
              </a:rPr>
              <a:t>3:30PM: </a:t>
            </a:r>
            <a:br>
              <a:rPr lang="en-US" dirty="0"/>
            </a:br>
            <a:r>
              <a:rPr lang="en-US" dirty="0"/>
              <a:t>post-deployment system checks all show nominal status</a:t>
            </a:r>
          </a:p>
          <a:p>
            <a:pPr marL="25400" indent="0">
              <a:buNone/>
            </a:pPr>
            <a:endParaRPr lang="en-US" b="1" dirty="0"/>
          </a:p>
          <a:p>
            <a:pPr marL="25400" indent="0">
              <a:buNone/>
            </a:pPr>
            <a:r>
              <a:rPr lang="en-US" b="1" dirty="0">
                <a:solidFill>
                  <a:schemeClr val="accent6">
                    <a:lumMod val="60000"/>
                    <a:lumOff val="40000"/>
                  </a:schemeClr>
                </a:solidFill>
              </a:rPr>
              <a:t>9:00PM: </a:t>
            </a:r>
            <a:br>
              <a:rPr lang="en-US" dirty="0"/>
            </a:br>
            <a:r>
              <a:rPr lang="en-US" b="1" dirty="0"/>
              <a:t>90%</a:t>
            </a:r>
            <a:r>
              <a:rPr lang="en-US" dirty="0"/>
              <a:t> utilization alert triggered. </a:t>
            </a:r>
            <a:br>
              <a:rPr lang="en-US" dirty="0"/>
            </a:br>
            <a:r>
              <a:rPr lang="en-US" dirty="0"/>
              <a:t>On-call admin notified</a:t>
            </a:r>
          </a:p>
          <a:p>
            <a:pPr marL="25400" indent="0">
              <a:buNone/>
            </a:pPr>
            <a:endParaRPr lang="en-US" dirty="0"/>
          </a:p>
          <a:p>
            <a:pPr marL="25400" indent="0">
              <a:buNone/>
            </a:pPr>
            <a:r>
              <a:rPr lang="en-US" b="1" dirty="0">
                <a:solidFill>
                  <a:srgbClr val="FF0000"/>
                </a:solidFill>
              </a:rPr>
              <a:t>10:00PM: </a:t>
            </a:r>
            <a:br>
              <a:rPr lang="en-US" dirty="0"/>
            </a:br>
            <a:r>
              <a:rPr lang="en-US" dirty="0"/>
              <a:t>system froze due to resource exhaustion</a:t>
            </a:r>
          </a:p>
          <a:p>
            <a:pPr marL="25400" indent="0">
              <a:buNone/>
            </a:pPr>
            <a:endParaRPr lang="en-US" dirty="0"/>
          </a:p>
          <a:p>
            <a:pPr marL="25400" indent="0">
              <a:buNone/>
            </a:pPr>
            <a:r>
              <a:rPr lang="en-US" b="1" dirty="0">
                <a:solidFill>
                  <a:srgbClr val="FF0000"/>
                </a:solidFill>
              </a:rPr>
              <a:t>10:30PM: </a:t>
            </a:r>
            <a:br>
              <a:rPr lang="en-US" dirty="0"/>
            </a:br>
            <a:r>
              <a:rPr lang="en-US" dirty="0"/>
              <a:t>on-call admin begins investigation</a:t>
            </a:r>
          </a:p>
          <a:p>
            <a:pPr marL="25400" indent="0">
              <a:buNone/>
            </a:pPr>
            <a:endParaRPr lang="en-US" dirty="0"/>
          </a:p>
          <a:p>
            <a:pPr marL="25400" indent="0">
              <a:buNone/>
            </a:pPr>
            <a:r>
              <a:rPr lang="en-US" b="1" dirty="0">
                <a:solidFill>
                  <a:schemeClr val="accent3">
                    <a:lumMod val="75000"/>
                  </a:schemeClr>
                </a:solidFill>
              </a:rPr>
              <a:t>1:00AM: </a:t>
            </a:r>
            <a:br>
              <a:rPr lang="en-US" dirty="0"/>
            </a:br>
            <a:r>
              <a:rPr lang="en-US" dirty="0"/>
              <a:t>Admin repairs resource overrun. </a:t>
            </a:r>
            <a:br>
              <a:rPr lang="en-US" dirty="0"/>
            </a:br>
            <a:r>
              <a:rPr lang="en-US" dirty="0"/>
              <a:t>System resumes normal operation</a:t>
            </a:r>
          </a:p>
        </p:txBody>
      </p:sp>
      <p:sp>
        <p:nvSpPr>
          <p:cNvPr id="3" name="Title 2">
            <a:extLst>
              <a:ext uri="{FF2B5EF4-FFF2-40B4-BE49-F238E27FC236}">
                <a16:creationId xmlns:a16="http://schemas.microsoft.com/office/drawing/2014/main" id="{758BCD21-2281-B10E-BAC5-41C0FEF0F7A5}"/>
              </a:ext>
            </a:extLst>
          </p:cNvPr>
          <p:cNvSpPr>
            <a:spLocks noGrp="1"/>
          </p:cNvSpPr>
          <p:nvPr>
            <p:ph type="title"/>
          </p:nvPr>
        </p:nvSpPr>
        <p:spPr/>
        <p:txBody>
          <a:bodyPr/>
          <a:lstStyle/>
          <a:p>
            <a:r>
              <a:rPr lang="en-US" dirty="0"/>
              <a:t>Traditional Approach</a:t>
            </a:r>
          </a:p>
        </p:txBody>
      </p:sp>
      <p:sp>
        <p:nvSpPr>
          <p:cNvPr id="6" name="TextBox 5">
            <a:extLst>
              <a:ext uri="{FF2B5EF4-FFF2-40B4-BE49-F238E27FC236}">
                <a16:creationId xmlns:a16="http://schemas.microsoft.com/office/drawing/2014/main" id="{38CD275E-15B8-6EA4-C3A5-A23D3368CC36}"/>
              </a:ext>
            </a:extLst>
          </p:cNvPr>
          <p:cNvSpPr txBox="1"/>
          <p:nvPr/>
        </p:nvSpPr>
        <p:spPr>
          <a:xfrm>
            <a:off x="903819" y="6109091"/>
            <a:ext cx="4786888" cy="261610"/>
          </a:xfrm>
          <a:prstGeom prst="rect">
            <a:avLst/>
          </a:prstGeom>
          <a:noFill/>
        </p:spPr>
        <p:txBody>
          <a:bodyPr wrap="none" rtlCol="0">
            <a:spAutoFit/>
          </a:bodyPr>
          <a:lstStyle/>
          <a:p>
            <a:r>
              <a:rPr lang="en-US" sz="1100" dirty="0"/>
              <a:t>*Fabricated example – no admins were harmed in the making of this chart</a:t>
            </a:r>
          </a:p>
        </p:txBody>
      </p:sp>
      <p:sp>
        <p:nvSpPr>
          <p:cNvPr id="8" name="Oval 7">
            <a:extLst>
              <a:ext uri="{FF2B5EF4-FFF2-40B4-BE49-F238E27FC236}">
                <a16:creationId xmlns:a16="http://schemas.microsoft.com/office/drawing/2014/main" id="{AD46CCC4-1793-55B0-D554-D9626B70E8E8}"/>
              </a:ext>
            </a:extLst>
          </p:cNvPr>
          <p:cNvSpPr/>
          <p:nvPr/>
        </p:nvSpPr>
        <p:spPr>
          <a:xfrm>
            <a:off x="5142853" y="2019944"/>
            <a:ext cx="147234" cy="147234"/>
          </a:xfrm>
          <a:prstGeom prst="ellipse">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E0D5048-A082-BDCD-6F05-A73DDE707A52}"/>
              </a:ext>
            </a:extLst>
          </p:cNvPr>
          <p:cNvSpPr/>
          <p:nvPr/>
        </p:nvSpPr>
        <p:spPr>
          <a:xfrm>
            <a:off x="4073470" y="3621684"/>
            <a:ext cx="147234" cy="147234"/>
          </a:xfrm>
          <a:prstGeom prst="ellipse">
            <a:avLst/>
          </a:prstGeom>
          <a:solidFill>
            <a:schemeClr val="accent3">
              <a:lumMod val="7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F384A76-20D9-7207-4606-A3894E57BCE5}"/>
              </a:ext>
            </a:extLst>
          </p:cNvPr>
          <p:cNvSpPr/>
          <p:nvPr/>
        </p:nvSpPr>
        <p:spPr>
          <a:xfrm>
            <a:off x="3381212" y="4706317"/>
            <a:ext cx="147234" cy="147234"/>
          </a:xfrm>
          <a:prstGeom prst="ellipse">
            <a:avLst/>
          </a:prstGeom>
          <a:solidFill>
            <a:schemeClr val="accent3">
              <a:lumMod val="7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BFD640E-F352-19DB-5849-8415DF99A64B}"/>
              </a:ext>
            </a:extLst>
          </p:cNvPr>
          <p:cNvCxnSpPr/>
          <p:nvPr/>
        </p:nvCxnSpPr>
        <p:spPr>
          <a:xfrm>
            <a:off x="1254069" y="2417735"/>
            <a:ext cx="4548753" cy="0"/>
          </a:xfrm>
          <a:prstGeom prst="line">
            <a:avLst/>
          </a:prstGeom>
          <a:ln w="38100">
            <a:solidFill>
              <a:srgbClr val="FFC000"/>
            </a:solidFill>
            <a:prstDash val="sysDot"/>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D596B9AB-125B-F4C7-D2EB-535C821FB28F}"/>
              </a:ext>
            </a:extLst>
          </p:cNvPr>
          <p:cNvSpPr/>
          <p:nvPr/>
        </p:nvSpPr>
        <p:spPr>
          <a:xfrm>
            <a:off x="4881965" y="2347992"/>
            <a:ext cx="147234" cy="147234"/>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CACAD43-4451-432C-B5FE-765494E802FA}"/>
              </a:ext>
            </a:extLst>
          </p:cNvPr>
          <p:cNvSpPr txBox="1"/>
          <p:nvPr/>
        </p:nvSpPr>
        <p:spPr>
          <a:xfrm>
            <a:off x="2256424" y="6305468"/>
            <a:ext cx="2396810" cy="230832"/>
          </a:xfrm>
          <a:prstGeom prst="rect">
            <a:avLst/>
          </a:prstGeom>
          <a:noFill/>
        </p:spPr>
        <p:txBody>
          <a:bodyPr wrap="none" rtlCol="0">
            <a:spAutoFit/>
          </a:bodyPr>
          <a:lstStyle/>
          <a:p>
            <a:pPr algn="ctr"/>
            <a:r>
              <a:rPr lang="en-US" sz="900" dirty="0"/>
              <a:t>Image Source: NASA / GSFC Ben Williams</a:t>
            </a:r>
          </a:p>
        </p:txBody>
      </p:sp>
    </p:spTree>
    <p:extLst>
      <p:ext uri="{BB962C8B-B14F-4D97-AF65-F5344CB8AC3E}">
        <p14:creationId xmlns:p14="http://schemas.microsoft.com/office/powerpoint/2010/main" val="5573881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graph on a black background&#10;&#10;Description automatically generated with low confidence">
            <a:extLst>
              <a:ext uri="{FF2B5EF4-FFF2-40B4-BE49-F238E27FC236}">
                <a16:creationId xmlns:a16="http://schemas.microsoft.com/office/drawing/2014/main" id="{CD4CD529-13F1-B06B-AC2D-DB343CBAE161}"/>
              </a:ext>
            </a:extLst>
          </p:cNvPr>
          <p:cNvPicPr>
            <a:picLocks noChangeAspect="1"/>
          </p:cNvPicPr>
          <p:nvPr/>
        </p:nvPicPr>
        <p:blipFill>
          <a:blip r:embed="rId3"/>
          <a:stretch>
            <a:fillRect/>
          </a:stretch>
        </p:blipFill>
        <p:spPr>
          <a:xfrm>
            <a:off x="412964" y="1222389"/>
            <a:ext cx="5753100" cy="4902200"/>
          </a:xfrm>
          <a:prstGeom prst="rect">
            <a:avLst/>
          </a:prstGeom>
        </p:spPr>
      </p:pic>
      <p:sp>
        <p:nvSpPr>
          <p:cNvPr id="2" name="Content Placeholder 1">
            <a:extLst>
              <a:ext uri="{FF2B5EF4-FFF2-40B4-BE49-F238E27FC236}">
                <a16:creationId xmlns:a16="http://schemas.microsoft.com/office/drawing/2014/main" id="{EC6DAE1A-1C88-30C7-B577-932A8D8B21B2}"/>
              </a:ext>
            </a:extLst>
          </p:cNvPr>
          <p:cNvSpPr>
            <a:spLocks noGrp="1"/>
          </p:cNvSpPr>
          <p:nvPr>
            <p:ph sz="quarter" idx="10"/>
          </p:nvPr>
        </p:nvSpPr>
        <p:spPr>
          <a:xfrm>
            <a:off x="6284562" y="1487542"/>
            <a:ext cx="2402237" cy="4742516"/>
          </a:xfrm>
        </p:spPr>
        <p:txBody>
          <a:bodyPr>
            <a:noAutofit/>
          </a:bodyPr>
          <a:lstStyle/>
          <a:p>
            <a:pPr marL="25400" indent="0">
              <a:buNone/>
            </a:pPr>
            <a:r>
              <a:rPr lang="en-US" sz="1200" b="1" dirty="0"/>
              <a:t>Fabricated Outage Timeline</a:t>
            </a:r>
          </a:p>
          <a:p>
            <a:pPr marL="25400" indent="0">
              <a:buNone/>
            </a:pPr>
            <a:endParaRPr lang="en-US" sz="1000" dirty="0"/>
          </a:p>
          <a:p>
            <a:pPr marL="25400" indent="0">
              <a:buNone/>
            </a:pPr>
            <a:r>
              <a:rPr lang="en-US" sz="1000" b="1" dirty="0">
                <a:solidFill>
                  <a:schemeClr val="accent3">
                    <a:lumMod val="75000"/>
                  </a:schemeClr>
                </a:solidFill>
              </a:rPr>
              <a:t>11:30AM: </a:t>
            </a:r>
            <a:br>
              <a:rPr lang="en-US" sz="1000" dirty="0"/>
            </a:br>
            <a:r>
              <a:rPr lang="en-US" sz="1000" dirty="0"/>
              <a:t>change deployed to production</a:t>
            </a:r>
          </a:p>
          <a:p>
            <a:pPr marL="25400" indent="0">
              <a:buNone/>
            </a:pPr>
            <a:endParaRPr lang="en-US" sz="1000" dirty="0"/>
          </a:p>
          <a:p>
            <a:pPr marL="25400" indent="0">
              <a:buNone/>
            </a:pPr>
            <a:r>
              <a:rPr lang="en-US" sz="1000" b="1" dirty="0">
                <a:solidFill>
                  <a:schemeClr val="accent6">
                    <a:lumMod val="60000"/>
                    <a:lumOff val="40000"/>
                  </a:schemeClr>
                </a:solidFill>
              </a:rPr>
              <a:t>2:30PM: </a:t>
            </a:r>
            <a:br>
              <a:rPr lang="en-US" sz="1000" dirty="0"/>
            </a:br>
            <a:r>
              <a:rPr lang="en-US" sz="1000" dirty="0"/>
              <a:t>AIOps system anomaly detection identifies unusual resource utilization spike</a:t>
            </a:r>
          </a:p>
          <a:p>
            <a:pPr marL="25400" indent="0">
              <a:buNone/>
            </a:pPr>
            <a:endParaRPr lang="en-US" sz="1000" b="1" dirty="0"/>
          </a:p>
          <a:p>
            <a:pPr marL="25400" indent="0">
              <a:buNone/>
            </a:pPr>
            <a:r>
              <a:rPr lang="en-US" sz="1000" b="1" dirty="0">
                <a:solidFill>
                  <a:schemeClr val="accent6">
                    <a:lumMod val="60000"/>
                    <a:lumOff val="40000"/>
                  </a:schemeClr>
                </a:solidFill>
              </a:rPr>
              <a:t>3:15PM:</a:t>
            </a:r>
            <a:br>
              <a:rPr lang="en-US" sz="1000" dirty="0"/>
            </a:br>
            <a:r>
              <a:rPr lang="en-US" sz="1000" dirty="0"/>
              <a:t>Admin repairs resource overrun </a:t>
            </a:r>
          </a:p>
          <a:p>
            <a:pPr marL="25400" indent="0">
              <a:buNone/>
            </a:pPr>
            <a:endParaRPr lang="en-US" sz="1000" dirty="0"/>
          </a:p>
          <a:p>
            <a:pPr marL="25400" indent="0">
              <a:buNone/>
            </a:pPr>
            <a:r>
              <a:rPr lang="en-US" sz="1000" b="1" dirty="0">
                <a:solidFill>
                  <a:schemeClr val="accent3">
                    <a:lumMod val="75000"/>
                  </a:schemeClr>
                </a:solidFill>
              </a:rPr>
              <a:t>5:00PM</a:t>
            </a:r>
            <a:br>
              <a:rPr lang="en-US" sz="1000" dirty="0"/>
            </a:br>
            <a:r>
              <a:rPr lang="en-US" sz="1000" dirty="0"/>
              <a:t>Admin leaves work for the day</a:t>
            </a:r>
          </a:p>
          <a:p>
            <a:pPr marL="25400" indent="0">
              <a:buNone/>
            </a:pPr>
            <a:endParaRPr lang="en-US" sz="1000" dirty="0"/>
          </a:p>
          <a:p>
            <a:pPr marL="25400" indent="0">
              <a:buNone/>
            </a:pPr>
            <a:r>
              <a:rPr lang="en-US" sz="1000" b="1" dirty="0">
                <a:solidFill>
                  <a:schemeClr val="accent3">
                    <a:lumMod val="75000"/>
                  </a:schemeClr>
                </a:solidFill>
              </a:rPr>
              <a:t>10:30PM</a:t>
            </a:r>
            <a:br>
              <a:rPr lang="en-US" sz="1000" dirty="0"/>
            </a:br>
            <a:r>
              <a:rPr lang="en-US" sz="1000" dirty="0"/>
              <a:t>Admin goes to sleep</a:t>
            </a:r>
          </a:p>
          <a:p>
            <a:pPr marL="25400" indent="0">
              <a:buNone/>
            </a:pPr>
            <a:endParaRPr lang="en-US" dirty="0"/>
          </a:p>
        </p:txBody>
      </p:sp>
      <p:sp>
        <p:nvSpPr>
          <p:cNvPr id="3" name="Title 2">
            <a:extLst>
              <a:ext uri="{FF2B5EF4-FFF2-40B4-BE49-F238E27FC236}">
                <a16:creationId xmlns:a16="http://schemas.microsoft.com/office/drawing/2014/main" id="{758BCD21-2281-B10E-BAC5-41C0FEF0F7A5}"/>
              </a:ext>
            </a:extLst>
          </p:cNvPr>
          <p:cNvSpPr>
            <a:spLocks noGrp="1"/>
          </p:cNvSpPr>
          <p:nvPr>
            <p:ph type="title"/>
          </p:nvPr>
        </p:nvSpPr>
        <p:spPr/>
        <p:txBody>
          <a:bodyPr/>
          <a:lstStyle/>
          <a:p>
            <a:r>
              <a:rPr lang="en-US" dirty="0"/>
              <a:t>AIOps Enabled Approach</a:t>
            </a:r>
          </a:p>
        </p:txBody>
      </p:sp>
      <p:sp>
        <p:nvSpPr>
          <p:cNvPr id="6" name="TextBox 5">
            <a:extLst>
              <a:ext uri="{FF2B5EF4-FFF2-40B4-BE49-F238E27FC236}">
                <a16:creationId xmlns:a16="http://schemas.microsoft.com/office/drawing/2014/main" id="{38CD275E-15B8-6EA4-C3A5-A23D3368CC36}"/>
              </a:ext>
            </a:extLst>
          </p:cNvPr>
          <p:cNvSpPr txBox="1"/>
          <p:nvPr/>
        </p:nvSpPr>
        <p:spPr>
          <a:xfrm>
            <a:off x="903819" y="6109091"/>
            <a:ext cx="4786888" cy="261610"/>
          </a:xfrm>
          <a:prstGeom prst="rect">
            <a:avLst/>
          </a:prstGeom>
          <a:noFill/>
        </p:spPr>
        <p:txBody>
          <a:bodyPr wrap="none" rtlCol="0">
            <a:spAutoFit/>
          </a:bodyPr>
          <a:lstStyle/>
          <a:p>
            <a:r>
              <a:rPr lang="en-US" sz="1100" dirty="0"/>
              <a:t>*Fabricated example – no admins were harmed in the making of this chart</a:t>
            </a:r>
          </a:p>
        </p:txBody>
      </p:sp>
      <p:sp>
        <p:nvSpPr>
          <p:cNvPr id="10" name="Oval 9">
            <a:extLst>
              <a:ext uri="{FF2B5EF4-FFF2-40B4-BE49-F238E27FC236}">
                <a16:creationId xmlns:a16="http://schemas.microsoft.com/office/drawing/2014/main" id="{9F384A76-20D9-7207-4606-A3894E57BCE5}"/>
              </a:ext>
            </a:extLst>
          </p:cNvPr>
          <p:cNvSpPr/>
          <p:nvPr/>
        </p:nvSpPr>
        <p:spPr>
          <a:xfrm>
            <a:off x="3381212" y="4706317"/>
            <a:ext cx="147234" cy="147234"/>
          </a:xfrm>
          <a:prstGeom prst="ellipse">
            <a:avLst/>
          </a:prstGeom>
          <a:solidFill>
            <a:schemeClr val="accent3">
              <a:lumMod val="7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BFD640E-F352-19DB-5849-8415DF99A64B}"/>
              </a:ext>
            </a:extLst>
          </p:cNvPr>
          <p:cNvCxnSpPr/>
          <p:nvPr/>
        </p:nvCxnSpPr>
        <p:spPr>
          <a:xfrm>
            <a:off x="1254069" y="2417735"/>
            <a:ext cx="4548753" cy="0"/>
          </a:xfrm>
          <a:prstGeom prst="line">
            <a:avLst/>
          </a:prstGeom>
          <a:ln w="38100">
            <a:solidFill>
              <a:srgbClr val="FFC000"/>
            </a:solidFill>
            <a:prstDash val="sysDot"/>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967F7459-C4FC-F66E-D66E-2E3DE93FFC95}"/>
              </a:ext>
            </a:extLst>
          </p:cNvPr>
          <p:cNvSpPr/>
          <p:nvPr/>
        </p:nvSpPr>
        <p:spPr>
          <a:xfrm>
            <a:off x="3727341" y="4189796"/>
            <a:ext cx="147234" cy="147234"/>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F9DABBD-6978-0FDF-4CAA-D28D69F5C4C9}"/>
              </a:ext>
            </a:extLst>
          </p:cNvPr>
          <p:cNvSpPr/>
          <p:nvPr/>
        </p:nvSpPr>
        <p:spPr>
          <a:xfrm>
            <a:off x="3998313" y="3931313"/>
            <a:ext cx="147234" cy="147234"/>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52B3A95-F3C8-86D1-6ADF-108316CD3857}"/>
              </a:ext>
            </a:extLst>
          </p:cNvPr>
          <p:cNvSpPr/>
          <p:nvPr/>
        </p:nvSpPr>
        <p:spPr>
          <a:xfrm>
            <a:off x="4145547" y="4661110"/>
            <a:ext cx="147234" cy="147234"/>
          </a:xfrm>
          <a:prstGeom prst="ellipse">
            <a:avLst/>
          </a:prstGeom>
          <a:solidFill>
            <a:schemeClr val="accent3">
              <a:lumMod val="7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27A030A-D387-360C-A3B1-814E482436B4}"/>
              </a:ext>
            </a:extLst>
          </p:cNvPr>
          <p:cNvSpPr/>
          <p:nvPr/>
        </p:nvSpPr>
        <p:spPr>
          <a:xfrm>
            <a:off x="4498383" y="4646905"/>
            <a:ext cx="147234" cy="147234"/>
          </a:xfrm>
          <a:prstGeom prst="ellipse">
            <a:avLst/>
          </a:prstGeom>
          <a:solidFill>
            <a:schemeClr val="accent3">
              <a:lumMod val="7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6153AC2-9B04-E761-8978-1BB65ADAD416}"/>
              </a:ext>
            </a:extLst>
          </p:cNvPr>
          <p:cNvSpPr txBox="1"/>
          <p:nvPr/>
        </p:nvSpPr>
        <p:spPr>
          <a:xfrm>
            <a:off x="2330040" y="6367128"/>
            <a:ext cx="2396810" cy="230832"/>
          </a:xfrm>
          <a:prstGeom prst="rect">
            <a:avLst/>
          </a:prstGeom>
          <a:noFill/>
        </p:spPr>
        <p:txBody>
          <a:bodyPr wrap="none" rtlCol="0">
            <a:spAutoFit/>
          </a:bodyPr>
          <a:lstStyle/>
          <a:p>
            <a:pPr algn="ctr"/>
            <a:r>
              <a:rPr lang="en-US" sz="900" dirty="0"/>
              <a:t>Image Source: NASA / GSFC Ben Williams</a:t>
            </a:r>
          </a:p>
        </p:txBody>
      </p:sp>
    </p:spTree>
    <p:extLst>
      <p:ext uri="{BB962C8B-B14F-4D97-AF65-F5344CB8AC3E}">
        <p14:creationId xmlns:p14="http://schemas.microsoft.com/office/powerpoint/2010/main" val="6135099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C373A4-C8F0-ECD8-B490-D78AA91B9F9D}"/>
              </a:ext>
            </a:extLst>
          </p:cNvPr>
          <p:cNvSpPr>
            <a:spLocks noGrp="1"/>
          </p:cNvSpPr>
          <p:nvPr>
            <p:ph sz="quarter" idx="10"/>
          </p:nvPr>
        </p:nvSpPr>
        <p:spPr/>
        <p:txBody>
          <a:bodyPr/>
          <a:lstStyle/>
          <a:p>
            <a:r>
              <a:rPr lang="en-US" dirty="0"/>
              <a:t>Statistical Analysis</a:t>
            </a:r>
          </a:p>
          <a:p>
            <a:endParaRPr lang="en-US" dirty="0"/>
          </a:p>
          <a:p>
            <a:r>
              <a:rPr lang="en-US" dirty="0"/>
              <a:t>Correlation | Clustering</a:t>
            </a:r>
          </a:p>
          <a:p>
            <a:endParaRPr lang="en-US" dirty="0"/>
          </a:p>
          <a:p>
            <a:r>
              <a:rPr lang="en-US" dirty="0"/>
              <a:t>Classification</a:t>
            </a:r>
          </a:p>
          <a:p>
            <a:endParaRPr lang="en-US" dirty="0"/>
          </a:p>
          <a:p>
            <a:r>
              <a:rPr lang="en-US" dirty="0"/>
              <a:t>Natural Language Processing (NLP) &amp;</a:t>
            </a:r>
            <a:br>
              <a:rPr lang="en-US" dirty="0"/>
            </a:br>
            <a:r>
              <a:rPr lang="en-US" dirty="0"/>
              <a:t>Large Language Models (LLM) </a:t>
            </a:r>
          </a:p>
        </p:txBody>
      </p:sp>
      <p:sp>
        <p:nvSpPr>
          <p:cNvPr id="3" name="Title 2">
            <a:extLst>
              <a:ext uri="{FF2B5EF4-FFF2-40B4-BE49-F238E27FC236}">
                <a16:creationId xmlns:a16="http://schemas.microsoft.com/office/drawing/2014/main" id="{5D53EDA1-DD61-8D33-B22E-4C9F40838151}"/>
              </a:ext>
            </a:extLst>
          </p:cNvPr>
          <p:cNvSpPr>
            <a:spLocks noGrp="1"/>
          </p:cNvSpPr>
          <p:nvPr>
            <p:ph type="title"/>
          </p:nvPr>
        </p:nvSpPr>
        <p:spPr/>
        <p:txBody>
          <a:bodyPr/>
          <a:lstStyle/>
          <a:p>
            <a:r>
              <a:rPr lang="en-US" dirty="0"/>
              <a:t>AIOps Categories</a:t>
            </a:r>
          </a:p>
        </p:txBody>
      </p:sp>
    </p:spTree>
    <p:extLst>
      <p:ext uri="{BB962C8B-B14F-4D97-AF65-F5344CB8AC3E}">
        <p14:creationId xmlns:p14="http://schemas.microsoft.com/office/powerpoint/2010/main" val="4564884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93793C-579D-6E1D-5A17-201E558E0B47}"/>
              </a:ext>
            </a:extLst>
          </p:cNvPr>
          <p:cNvSpPr>
            <a:spLocks noGrp="1"/>
          </p:cNvSpPr>
          <p:nvPr>
            <p:ph sz="quarter" idx="10"/>
          </p:nvPr>
        </p:nvSpPr>
        <p:spPr/>
        <p:txBody>
          <a:bodyPr/>
          <a:lstStyle/>
          <a:p>
            <a:r>
              <a:rPr lang="en-US" dirty="0"/>
              <a:t>Anomaly Detection</a:t>
            </a:r>
          </a:p>
          <a:p>
            <a:pPr marL="25400" indent="0">
              <a:buNone/>
            </a:pPr>
            <a:r>
              <a:rPr lang="en-US" dirty="0"/>
              <a:t>		+</a:t>
            </a:r>
          </a:p>
          <a:p>
            <a:r>
              <a:rPr lang="en-US" dirty="0"/>
              <a:t>Outlier Detection</a:t>
            </a:r>
          </a:p>
          <a:p>
            <a:endParaRPr lang="en-US" dirty="0"/>
          </a:p>
          <a:p>
            <a:pPr marL="25400" indent="0">
              <a:buNone/>
            </a:pPr>
            <a:endParaRPr lang="en-US" sz="1600" dirty="0"/>
          </a:p>
          <a:p>
            <a:r>
              <a:rPr lang="en-US" dirty="0"/>
              <a:t>Regression Analysis</a:t>
            </a:r>
          </a:p>
          <a:p>
            <a:pPr marL="25400" indent="0">
              <a:buNone/>
            </a:pPr>
            <a:r>
              <a:rPr lang="en-US" dirty="0"/>
              <a:t>		+</a:t>
            </a:r>
          </a:p>
          <a:p>
            <a:r>
              <a:rPr lang="en-US" dirty="0"/>
              <a:t>Trends, Forecasts, Predictions</a:t>
            </a:r>
          </a:p>
        </p:txBody>
      </p:sp>
      <p:sp>
        <p:nvSpPr>
          <p:cNvPr id="3" name="Title 2">
            <a:extLst>
              <a:ext uri="{FF2B5EF4-FFF2-40B4-BE49-F238E27FC236}">
                <a16:creationId xmlns:a16="http://schemas.microsoft.com/office/drawing/2014/main" id="{DBA8BE12-5DA9-8A66-9F64-91BCB816D929}"/>
              </a:ext>
            </a:extLst>
          </p:cNvPr>
          <p:cNvSpPr>
            <a:spLocks noGrp="1"/>
          </p:cNvSpPr>
          <p:nvPr>
            <p:ph type="title"/>
          </p:nvPr>
        </p:nvSpPr>
        <p:spPr/>
        <p:txBody>
          <a:bodyPr/>
          <a:lstStyle/>
          <a:p>
            <a:r>
              <a:rPr lang="en-US" dirty="0"/>
              <a:t>AIOps: Statistical Analytics</a:t>
            </a:r>
          </a:p>
        </p:txBody>
      </p:sp>
    </p:spTree>
    <p:extLst>
      <p:ext uri="{BB962C8B-B14F-4D97-AF65-F5344CB8AC3E}">
        <p14:creationId xmlns:p14="http://schemas.microsoft.com/office/powerpoint/2010/main" val="28001268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A38E72-6467-7355-A1DD-F9355588F05C}"/>
              </a:ext>
            </a:extLst>
          </p:cNvPr>
          <p:cNvSpPr>
            <a:spLocks noGrp="1"/>
          </p:cNvSpPr>
          <p:nvPr>
            <p:ph sz="quarter" idx="10"/>
          </p:nvPr>
        </p:nvSpPr>
        <p:spPr/>
        <p:txBody>
          <a:bodyPr/>
          <a:lstStyle/>
          <a:p>
            <a:r>
              <a:rPr lang="en-US" dirty="0"/>
              <a:t>Correlation help teams accelerate </a:t>
            </a:r>
            <a:br>
              <a:rPr lang="en-US" dirty="0"/>
            </a:br>
            <a:r>
              <a:rPr lang="en-US" dirty="0"/>
              <a:t>root-cause analysis</a:t>
            </a:r>
          </a:p>
          <a:p>
            <a:pPr lvl="1"/>
            <a:r>
              <a:rPr lang="en-US" dirty="0"/>
              <a:t>especially for inter-connected systems</a:t>
            </a:r>
          </a:p>
        </p:txBody>
      </p:sp>
      <p:sp>
        <p:nvSpPr>
          <p:cNvPr id="3" name="Title 2">
            <a:extLst>
              <a:ext uri="{FF2B5EF4-FFF2-40B4-BE49-F238E27FC236}">
                <a16:creationId xmlns:a16="http://schemas.microsoft.com/office/drawing/2014/main" id="{001E6BEF-1008-CBA7-9F97-3EFD87139F39}"/>
              </a:ext>
            </a:extLst>
          </p:cNvPr>
          <p:cNvSpPr>
            <a:spLocks noGrp="1"/>
          </p:cNvSpPr>
          <p:nvPr>
            <p:ph type="title"/>
          </p:nvPr>
        </p:nvSpPr>
        <p:spPr/>
        <p:txBody>
          <a:bodyPr/>
          <a:lstStyle/>
          <a:p>
            <a:r>
              <a:rPr lang="en-US" dirty="0"/>
              <a:t>AIOps: Correlation | Clustering</a:t>
            </a:r>
          </a:p>
        </p:txBody>
      </p:sp>
      <p:grpSp>
        <p:nvGrpSpPr>
          <p:cNvPr id="4" name="Group 3">
            <a:extLst>
              <a:ext uri="{FF2B5EF4-FFF2-40B4-BE49-F238E27FC236}">
                <a16:creationId xmlns:a16="http://schemas.microsoft.com/office/drawing/2014/main" id="{BE8FB22D-2DFB-3E8F-D34A-377E178BAA87}"/>
              </a:ext>
            </a:extLst>
          </p:cNvPr>
          <p:cNvGrpSpPr/>
          <p:nvPr/>
        </p:nvGrpSpPr>
        <p:grpSpPr>
          <a:xfrm>
            <a:off x="294641" y="3146004"/>
            <a:ext cx="4209806" cy="2628266"/>
            <a:chOff x="294641" y="3398520"/>
            <a:chExt cx="4209806" cy="2628266"/>
          </a:xfrm>
        </p:grpSpPr>
        <p:pic>
          <p:nvPicPr>
            <p:cNvPr id="6" name="Picture 5" descr="A picture containing text, plot, screenshot, diagram&#10;&#10;Description automatically generated">
              <a:extLst>
                <a:ext uri="{FF2B5EF4-FFF2-40B4-BE49-F238E27FC236}">
                  <a16:creationId xmlns:a16="http://schemas.microsoft.com/office/drawing/2014/main" id="{298464E7-6464-A43A-D5F7-5F6FF0696968}"/>
                </a:ext>
              </a:extLst>
            </p:cNvPr>
            <p:cNvPicPr>
              <a:picLocks noChangeAspect="1"/>
            </p:cNvPicPr>
            <p:nvPr/>
          </p:nvPicPr>
          <p:blipFill rotWithShape="1">
            <a:blip r:embed="rId3"/>
            <a:srcRect l="4571" t="14650" r="4191" b="5961"/>
            <a:stretch/>
          </p:blipFill>
          <p:spPr>
            <a:xfrm>
              <a:off x="294641" y="3398520"/>
              <a:ext cx="4209806" cy="2320405"/>
            </a:xfrm>
            <a:prstGeom prst="rect">
              <a:avLst/>
            </a:prstGeom>
          </p:spPr>
        </p:pic>
        <p:sp>
          <p:nvSpPr>
            <p:cNvPr id="10" name="TextBox 9">
              <a:extLst>
                <a:ext uri="{FF2B5EF4-FFF2-40B4-BE49-F238E27FC236}">
                  <a16:creationId xmlns:a16="http://schemas.microsoft.com/office/drawing/2014/main" id="{BA85ECC7-C11E-9CEC-3E0D-71DE8BA635A0}"/>
                </a:ext>
              </a:extLst>
            </p:cNvPr>
            <p:cNvSpPr txBox="1"/>
            <p:nvPr/>
          </p:nvSpPr>
          <p:spPr>
            <a:xfrm>
              <a:off x="804395" y="5719009"/>
              <a:ext cx="3190297" cy="307777"/>
            </a:xfrm>
            <a:prstGeom prst="rect">
              <a:avLst/>
            </a:prstGeom>
            <a:noFill/>
          </p:spPr>
          <p:txBody>
            <a:bodyPr wrap="none" rtlCol="0">
              <a:spAutoFit/>
            </a:bodyPr>
            <a:lstStyle/>
            <a:p>
              <a:pPr algn="ctr"/>
              <a:r>
                <a:rPr lang="en-US" dirty="0"/>
                <a:t>Example: Cumulus Ingest Error Rates</a:t>
              </a:r>
            </a:p>
          </p:txBody>
        </p:sp>
      </p:grpSp>
      <p:sp>
        <p:nvSpPr>
          <p:cNvPr id="5" name="TextBox 4">
            <a:extLst>
              <a:ext uri="{FF2B5EF4-FFF2-40B4-BE49-F238E27FC236}">
                <a16:creationId xmlns:a16="http://schemas.microsoft.com/office/drawing/2014/main" id="{7A39C413-CA5C-6DAA-D19E-4D5E63909EB4}"/>
              </a:ext>
            </a:extLst>
          </p:cNvPr>
          <p:cNvSpPr txBox="1"/>
          <p:nvPr/>
        </p:nvSpPr>
        <p:spPr>
          <a:xfrm>
            <a:off x="506247" y="5773495"/>
            <a:ext cx="3786613" cy="215444"/>
          </a:xfrm>
          <a:prstGeom prst="rect">
            <a:avLst/>
          </a:prstGeom>
          <a:noFill/>
        </p:spPr>
        <p:txBody>
          <a:bodyPr wrap="none" rtlCol="0">
            <a:spAutoFit/>
          </a:bodyPr>
          <a:lstStyle/>
          <a:p>
            <a:pPr algn="ctr"/>
            <a:r>
              <a:rPr lang="en-US" sz="800" dirty="0"/>
              <a:t>Image Source: NASA / GSFC - ESDIS Cloud Metrics </a:t>
            </a:r>
            <a:r>
              <a:rPr lang="en-US" sz="800" dirty="0">
                <a:hlinkClick r:id="rId4"/>
              </a:rPr>
              <a:t>link</a:t>
            </a:r>
            <a:r>
              <a:rPr lang="en-US" sz="800" dirty="0"/>
              <a:t> (accessed controlled)</a:t>
            </a:r>
          </a:p>
        </p:txBody>
      </p:sp>
    </p:spTree>
    <p:extLst>
      <p:ext uri="{BB962C8B-B14F-4D97-AF65-F5344CB8AC3E}">
        <p14:creationId xmlns:p14="http://schemas.microsoft.com/office/powerpoint/2010/main" val="2349370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A38E72-6467-7355-A1DD-F9355588F05C}"/>
              </a:ext>
            </a:extLst>
          </p:cNvPr>
          <p:cNvSpPr>
            <a:spLocks noGrp="1"/>
          </p:cNvSpPr>
          <p:nvPr>
            <p:ph sz="quarter" idx="10"/>
          </p:nvPr>
        </p:nvSpPr>
        <p:spPr/>
        <p:txBody>
          <a:bodyPr/>
          <a:lstStyle/>
          <a:p>
            <a:r>
              <a:rPr lang="en-US" dirty="0"/>
              <a:t>Correlation help teams accelerate </a:t>
            </a:r>
            <a:br>
              <a:rPr lang="en-US" dirty="0"/>
            </a:br>
            <a:r>
              <a:rPr lang="en-US" dirty="0"/>
              <a:t>root-cause analysis</a:t>
            </a:r>
          </a:p>
          <a:p>
            <a:pPr lvl="1"/>
            <a:r>
              <a:rPr lang="en-US" dirty="0"/>
              <a:t>especially for inter-connected systems</a:t>
            </a:r>
          </a:p>
        </p:txBody>
      </p:sp>
      <p:sp>
        <p:nvSpPr>
          <p:cNvPr id="3" name="Title 2">
            <a:extLst>
              <a:ext uri="{FF2B5EF4-FFF2-40B4-BE49-F238E27FC236}">
                <a16:creationId xmlns:a16="http://schemas.microsoft.com/office/drawing/2014/main" id="{001E6BEF-1008-CBA7-9F97-3EFD87139F39}"/>
              </a:ext>
            </a:extLst>
          </p:cNvPr>
          <p:cNvSpPr>
            <a:spLocks noGrp="1"/>
          </p:cNvSpPr>
          <p:nvPr>
            <p:ph type="title"/>
          </p:nvPr>
        </p:nvSpPr>
        <p:spPr/>
        <p:txBody>
          <a:bodyPr/>
          <a:lstStyle/>
          <a:p>
            <a:r>
              <a:rPr lang="en-US" dirty="0"/>
              <a:t>AIOps: Correlation | Clustering</a:t>
            </a:r>
          </a:p>
        </p:txBody>
      </p:sp>
      <p:grpSp>
        <p:nvGrpSpPr>
          <p:cNvPr id="14" name="Group 13">
            <a:extLst>
              <a:ext uri="{FF2B5EF4-FFF2-40B4-BE49-F238E27FC236}">
                <a16:creationId xmlns:a16="http://schemas.microsoft.com/office/drawing/2014/main" id="{C5D64B07-F32A-12C6-0C8F-E88ED3ADAD7F}"/>
              </a:ext>
            </a:extLst>
          </p:cNvPr>
          <p:cNvGrpSpPr/>
          <p:nvPr/>
        </p:nvGrpSpPr>
        <p:grpSpPr>
          <a:xfrm>
            <a:off x="4472097" y="3146004"/>
            <a:ext cx="4310491" cy="2628266"/>
            <a:chOff x="4472097" y="3532084"/>
            <a:chExt cx="4310491" cy="2628266"/>
          </a:xfrm>
        </p:grpSpPr>
        <p:grpSp>
          <p:nvGrpSpPr>
            <p:cNvPr id="13" name="Group 12">
              <a:extLst>
                <a:ext uri="{FF2B5EF4-FFF2-40B4-BE49-F238E27FC236}">
                  <a16:creationId xmlns:a16="http://schemas.microsoft.com/office/drawing/2014/main" id="{9E990FB5-A74E-7CCA-1F9A-3E292F6957DC}"/>
                </a:ext>
              </a:extLst>
            </p:cNvPr>
            <p:cNvGrpSpPr/>
            <p:nvPr/>
          </p:nvGrpSpPr>
          <p:grpSpPr>
            <a:xfrm>
              <a:off x="4994371" y="3532084"/>
              <a:ext cx="3788217" cy="2628266"/>
              <a:chOff x="4994371" y="3398520"/>
              <a:chExt cx="3788217" cy="2628266"/>
            </a:xfrm>
          </p:grpSpPr>
          <p:pic>
            <p:nvPicPr>
              <p:cNvPr id="7" name="Picture 6" descr="A picture containing text, diagram, screenshot, plot&#10;&#10;Description automatically generated">
                <a:extLst>
                  <a:ext uri="{FF2B5EF4-FFF2-40B4-BE49-F238E27FC236}">
                    <a16:creationId xmlns:a16="http://schemas.microsoft.com/office/drawing/2014/main" id="{0D5B0587-9967-81E7-8B79-9EEE87C2AD77}"/>
                  </a:ext>
                </a:extLst>
              </p:cNvPr>
              <p:cNvPicPr>
                <a:picLocks noChangeAspect="1"/>
              </p:cNvPicPr>
              <p:nvPr/>
            </p:nvPicPr>
            <p:blipFill rotWithShape="1">
              <a:blip r:embed="rId3"/>
              <a:srcRect l="12179" t="10849" b="4280"/>
              <a:stretch/>
            </p:blipFill>
            <p:spPr>
              <a:xfrm>
                <a:off x="5090160" y="3398520"/>
                <a:ext cx="3596640" cy="2208993"/>
              </a:xfrm>
              <a:prstGeom prst="rect">
                <a:avLst/>
              </a:prstGeom>
            </p:spPr>
          </p:pic>
          <p:sp>
            <p:nvSpPr>
              <p:cNvPr id="9" name="TextBox 8">
                <a:extLst>
                  <a:ext uri="{FF2B5EF4-FFF2-40B4-BE49-F238E27FC236}">
                    <a16:creationId xmlns:a16="http://schemas.microsoft.com/office/drawing/2014/main" id="{297CD1A0-C7E3-C7FA-D9D8-1D3DE2CE14AD}"/>
                  </a:ext>
                </a:extLst>
              </p:cNvPr>
              <p:cNvSpPr txBox="1"/>
              <p:nvPr/>
            </p:nvSpPr>
            <p:spPr>
              <a:xfrm>
                <a:off x="4994371" y="5719009"/>
                <a:ext cx="3788217" cy="307777"/>
              </a:xfrm>
              <a:prstGeom prst="rect">
                <a:avLst/>
              </a:prstGeom>
              <a:noFill/>
            </p:spPr>
            <p:txBody>
              <a:bodyPr wrap="none" rtlCol="0">
                <a:spAutoFit/>
              </a:bodyPr>
              <a:lstStyle/>
              <a:p>
                <a:pPr algn="ctr"/>
                <a:r>
                  <a:rPr lang="en-US" dirty="0"/>
                  <a:t>Example: CMR Ingest &amp; Search Performance</a:t>
                </a:r>
              </a:p>
            </p:txBody>
          </p:sp>
        </p:grpSp>
        <p:pic>
          <p:nvPicPr>
            <p:cNvPr id="11" name="Graphic 10" descr="Link with solid fill">
              <a:extLst>
                <a:ext uri="{FF2B5EF4-FFF2-40B4-BE49-F238E27FC236}">
                  <a16:creationId xmlns:a16="http://schemas.microsoft.com/office/drawing/2014/main" id="{E4AF65C0-5B87-66CD-3ECD-DA8875FAEA8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8900000">
              <a:off x="4472097" y="4328127"/>
              <a:ext cx="616906" cy="616906"/>
            </a:xfrm>
            <a:prstGeom prst="rect">
              <a:avLst/>
            </a:prstGeom>
          </p:spPr>
        </p:pic>
      </p:grpSp>
      <p:grpSp>
        <p:nvGrpSpPr>
          <p:cNvPr id="4" name="Group 3">
            <a:extLst>
              <a:ext uri="{FF2B5EF4-FFF2-40B4-BE49-F238E27FC236}">
                <a16:creationId xmlns:a16="http://schemas.microsoft.com/office/drawing/2014/main" id="{BE8FB22D-2DFB-3E8F-D34A-377E178BAA87}"/>
              </a:ext>
            </a:extLst>
          </p:cNvPr>
          <p:cNvGrpSpPr/>
          <p:nvPr/>
        </p:nvGrpSpPr>
        <p:grpSpPr>
          <a:xfrm>
            <a:off x="294641" y="3146004"/>
            <a:ext cx="4209806" cy="2628266"/>
            <a:chOff x="294641" y="3398520"/>
            <a:chExt cx="4209806" cy="2628266"/>
          </a:xfrm>
        </p:grpSpPr>
        <p:pic>
          <p:nvPicPr>
            <p:cNvPr id="6" name="Picture 5" descr="A picture containing text, plot, screenshot, diagram&#10;&#10;Description automatically generated">
              <a:extLst>
                <a:ext uri="{FF2B5EF4-FFF2-40B4-BE49-F238E27FC236}">
                  <a16:creationId xmlns:a16="http://schemas.microsoft.com/office/drawing/2014/main" id="{298464E7-6464-A43A-D5F7-5F6FF0696968}"/>
                </a:ext>
              </a:extLst>
            </p:cNvPr>
            <p:cNvPicPr>
              <a:picLocks noChangeAspect="1"/>
            </p:cNvPicPr>
            <p:nvPr/>
          </p:nvPicPr>
          <p:blipFill rotWithShape="1">
            <a:blip r:embed="rId6"/>
            <a:srcRect l="4571" t="14650" r="4191" b="5961"/>
            <a:stretch/>
          </p:blipFill>
          <p:spPr>
            <a:xfrm>
              <a:off x="294641" y="3398520"/>
              <a:ext cx="4209806" cy="2320405"/>
            </a:xfrm>
            <a:prstGeom prst="rect">
              <a:avLst/>
            </a:prstGeom>
          </p:spPr>
        </p:pic>
        <p:sp>
          <p:nvSpPr>
            <p:cNvPr id="10" name="TextBox 9">
              <a:extLst>
                <a:ext uri="{FF2B5EF4-FFF2-40B4-BE49-F238E27FC236}">
                  <a16:creationId xmlns:a16="http://schemas.microsoft.com/office/drawing/2014/main" id="{BA85ECC7-C11E-9CEC-3E0D-71DE8BA635A0}"/>
                </a:ext>
              </a:extLst>
            </p:cNvPr>
            <p:cNvSpPr txBox="1"/>
            <p:nvPr/>
          </p:nvSpPr>
          <p:spPr>
            <a:xfrm>
              <a:off x="804395" y="5719009"/>
              <a:ext cx="3190297" cy="307777"/>
            </a:xfrm>
            <a:prstGeom prst="rect">
              <a:avLst/>
            </a:prstGeom>
            <a:noFill/>
          </p:spPr>
          <p:txBody>
            <a:bodyPr wrap="none" rtlCol="0">
              <a:spAutoFit/>
            </a:bodyPr>
            <a:lstStyle/>
            <a:p>
              <a:pPr algn="ctr"/>
              <a:r>
                <a:rPr lang="en-US" dirty="0"/>
                <a:t>Example: Cumulus Ingest Error Rates</a:t>
              </a:r>
            </a:p>
          </p:txBody>
        </p:sp>
      </p:grpSp>
      <p:sp>
        <p:nvSpPr>
          <p:cNvPr id="5" name="TextBox 4">
            <a:extLst>
              <a:ext uri="{FF2B5EF4-FFF2-40B4-BE49-F238E27FC236}">
                <a16:creationId xmlns:a16="http://schemas.microsoft.com/office/drawing/2014/main" id="{7A39C413-CA5C-6DAA-D19E-4D5E63909EB4}"/>
              </a:ext>
            </a:extLst>
          </p:cNvPr>
          <p:cNvSpPr txBox="1"/>
          <p:nvPr/>
        </p:nvSpPr>
        <p:spPr>
          <a:xfrm>
            <a:off x="506247" y="5773495"/>
            <a:ext cx="3786613" cy="215444"/>
          </a:xfrm>
          <a:prstGeom prst="rect">
            <a:avLst/>
          </a:prstGeom>
          <a:noFill/>
        </p:spPr>
        <p:txBody>
          <a:bodyPr wrap="none" rtlCol="0">
            <a:spAutoFit/>
          </a:bodyPr>
          <a:lstStyle/>
          <a:p>
            <a:pPr algn="ctr"/>
            <a:r>
              <a:rPr lang="en-US" sz="800" dirty="0"/>
              <a:t>Image Source: NASA / GSFC - ESDIS Cloud Metrics </a:t>
            </a:r>
            <a:r>
              <a:rPr lang="en-US" sz="800" dirty="0">
                <a:hlinkClick r:id="rId7"/>
              </a:rPr>
              <a:t>link</a:t>
            </a:r>
            <a:r>
              <a:rPr lang="en-US" sz="800" dirty="0"/>
              <a:t> (accessed controlled)</a:t>
            </a:r>
          </a:p>
        </p:txBody>
      </p:sp>
      <p:sp>
        <p:nvSpPr>
          <p:cNvPr id="8" name="TextBox 7">
            <a:extLst>
              <a:ext uri="{FF2B5EF4-FFF2-40B4-BE49-F238E27FC236}">
                <a16:creationId xmlns:a16="http://schemas.microsoft.com/office/drawing/2014/main" id="{E7AC351F-788B-73B3-4D83-5DF480CB2522}"/>
              </a:ext>
            </a:extLst>
          </p:cNvPr>
          <p:cNvSpPr txBox="1"/>
          <p:nvPr/>
        </p:nvSpPr>
        <p:spPr>
          <a:xfrm>
            <a:off x="4724268" y="5774840"/>
            <a:ext cx="4328429" cy="215444"/>
          </a:xfrm>
          <a:prstGeom prst="rect">
            <a:avLst/>
          </a:prstGeom>
          <a:noFill/>
        </p:spPr>
        <p:txBody>
          <a:bodyPr wrap="none" rtlCol="0">
            <a:spAutoFit/>
          </a:bodyPr>
          <a:lstStyle/>
          <a:p>
            <a:pPr algn="ctr"/>
            <a:r>
              <a:rPr lang="en-US" sz="800" dirty="0"/>
              <a:t>Image Source: NASA / GSFC - ESDIS Degraded Service Events </a:t>
            </a:r>
            <a:r>
              <a:rPr lang="en-US" sz="800" dirty="0">
                <a:hlinkClick r:id="rId8"/>
              </a:rPr>
              <a:t>link</a:t>
            </a:r>
            <a:r>
              <a:rPr lang="en-US" sz="800" dirty="0"/>
              <a:t> (accessed controlled)</a:t>
            </a:r>
          </a:p>
        </p:txBody>
      </p:sp>
    </p:spTree>
    <p:extLst>
      <p:ext uri="{BB962C8B-B14F-4D97-AF65-F5344CB8AC3E}">
        <p14:creationId xmlns:p14="http://schemas.microsoft.com/office/powerpoint/2010/main" val="7633777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EF4639-B145-7B8A-AE93-380EBD21A897}"/>
              </a:ext>
            </a:extLst>
          </p:cNvPr>
          <p:cNvSpPr>
            <a:spLocks noGrp="1"/>
          </p:cNvSpPr>
          <p:nvPr>
            <p:ph sz="quarter" idx="10"/>
          </p:nvPr>
        </p:nvSpPr>
        <p:spPr/>
        <p:txBody>
          <a:bodyPr>
            <a:normAutofit lnSpcReduction="10000"/>
          </a:bodyPr>
          <a:lstStyle/>
          <a:p>
            <a:r>
              <a:rPr lang="en-US" dirty="0"/>
              <a:t>Machine Learning to distinguish normal vs. abnormal behavior</a:t>
            </a:r>
          </a:p>
          <a:p>
            <a:pPr lvl="1"/>
            <a:r>
              <a:rPr lang="en-US" dirty="0"/>
              <a:t>think credit card fraud detection and alerts</a:t>
            </a:r>
          </a:p>
          <a:p>
            <a:endParaRPr lang="en-US" dirty="0"/>
          </a:p>
          <a:p>
            <a:r>
              <a:rPr lang="en-US" dirty="0"/>
              <a:t>IT Systems Examples: </a:t>
            </a:r>
          </a:p>
          <a:p>
            <a:pPr lvl="1"/>
            <a:r>
              <a:rPr lang="en-US" dirty="0"/>
              <a:t>Cost / Usage - is a surge in access: </a:t>
            </a:r>
          </a:p>
          <a:p>
            <a:pPr lvl="2"/>
            <a:r>
              <a:rPr lang="en-US" dirty="0"/>
              <a:t>legitimate demand increase</a:t>
            </a:r>
          </a:p>
          <a:p>
            <a:pPr lvl="2"/>
            <a:r>
              <a:rPr lang="en-US" dirty="0"/>
              <a:t>user error / infinite-loop</a:t>
            </a:r>
          </a:p>
          <a:p>
            <a:pPr lvl="2"/>
            <a:r>
              <a:rPr lang="en-US" dirty="0"/>
              <a:t>denial of service attempt</a:t>
            </a:r>
          </a:p>
          <a:p>
            <a:pPr lvl="1"/>
            <a:r>
              <a:rPr lang="en-US" dirty="0"/>
              <a:t>Cyber Security - are an admin’s actions: </a:t>
            </a:r>
          </a:p>
          <a:p>
            <a:pPr lvl="2"/>
            <a:r>
              <a:rPr lang="en-US" dirty="0"/>
              <a:t>legitimate maintenance and sustainment</a:t>
            </a:r>
          </a:p>
          <a:p>
            <a:pPr lvl="2"/>
            <a:r>
              <a:rPr lang="en-US" dirty="0"/>
              <a:t>indicative of an active hacking attempt</a:t>
            </a:r>
          </a:p>
          <a:p>
            <a:endParaRPr lang="en-US" dirty="0"/>
          </a:p>
          <a:p>
            <a:r>
              <a:rPr lang="en-US" dirty="0"/>
              <a:t>Uses supervised machine learning and requires high volumes of well labeled training data</a:t>
            </a:r>
          </a:p>
          <a:p>
            <a:pPr lvl="1"/>
            <a:r>
              <a:rPr lang="en-US" dirty="0"/>
              <a:t>Several commercial observability and cyber security tools have </a:t>
            </a:r>
            <a:br>
              <a:rPr lang="en-US" dirty="0"/>
            </a:br>
            <a:r>
              <a:rPr lang="en-US" dirty="0"/>
              <a:t>pre-trained models to help identify likely malicious use</a:t>
            </a:r>
          </a:p>
        </p:txBody>
      </p:sp>
      <p:sp>
        <p:nvSpPr>
          <p:cNvPr id="3" name="Title 2">
            <a:extLst>
              <a:ext uri="{FF2B5EF4-FFF2-40B4-BE49-F238E27FC236}">
                <a16:creationId xmlns:a16="http://schemas.microsoft.com/office/drawing/2014/main" id="{93551ECA-6C4A-0672-B1EA-DFD5089EFF97}"/>
              </a:ext>
            </a:extLst>
          </p:cNvPr>
          <p:cNvSpPr>
            <a:spLocks noGrp="1"/>
          </p:cNvSpPr>
          <p:nvPr>
            <p:ph type="title"/>
          </p:nvPr>
        </p:nvSpPr>
        <p:spPr/>
        <p:txBody>
          <a:bodyPr/>
          <a:lstStyle/>
          <a:p>
            <a:r>
              <a:rPr lang="en-US" dirty="0"/>
              <a:t>AIOps: Classification</a:t>
            </a:r>
          </a:p>
        </p:txBody>
      </p:sp>
    </p:spTree>
    <p:extLst>
      <p:ext uri="{BB962C8B-B14F-4D97-AF65-F5344CB8AC3E}">
        <p14:creationId xmlns:p14="http://schemas.microsoft.com/office/powerpoint/2010/main" val="3984111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2074448" y="4110628"/>
            <a:ext cx="4633493" cy="1590536"/>
          </a:xfrm>
          <a:prstGeom prst="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500">
              <a:solidFill>
                <a:schemeClr val="tx1"/>
              </a:solidFill>
            </a:endParaRPr>
          </a:p>
        </p:txBody>
      </p:sp>
      <p:sp>
        <p:nvSpPr>
          <p:cNvPr id="2" name="Title 1"/>
          <p:cNvSpPr>
            <a:spLocks noGrp="1"/>
          </p:cNvSpPr>
          <p:nvPr>
            <p:ph type="title"/>
          </p:nvPr>
        </p:nvSpPr>
        <p:spPr>
          <a:xfrm>
            <a:off x="372145" y="627323"/>
            <a:ext cx="0" cy="0"/>
          </a:xfrm>
        </p:spPr>
        <p:txBody>
          <a:bodyPr>
            <a:normAutofit fontScale="90000"/>
          </a:bodyPr>
          <a:lstStyle/>
          <a:p>
            <a:r>
              <a:rPr lang="en-US" dirty="0"/>
              <a:t>The starting point for microservices: </a:t>
            </a:r>
            <a:br>
              <a:rPr lang="en-US" dirty="0"/>
            </a:br>
            <a:r>
              <a:rPr lang="en-US" dirty="0"/>
              <a:t>monolithic architectures</a:t>
            </a:r>
          </a:p>
        </p:txBody>
      </p:sp>
      <p:sp>
        <p:nvSpPr>
          <p:cNvPr id="10" name="Rectangle 9"/>
          <p:cNvSpPr/>
          <p:nvPr/>
        </p:nvSpPr>
        <p:spPr>
          <a:xfrm>
            <a:off x="3443660" y="3230129"/>
            <a:ext cx="1876278" cy="476250"/>
          </a:xfrm>
          <a:prstGeom prst="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a:solidFill>
                  <a:schemeClr val="tx1"/>
                </a:solidFill>
              </a:rPr>
              <a:t>Load Balancer</a:t>
            </a:r>
          </a:p>
        </p:txBody>
      </p:sp>
      <p:cxnSp>
        <p:nvCxnSpPr>
          <p:cNvPr id="21" name="Straight Arrow Connector 20"/>
          <p:cNvCxnSpPr/>
          <p:nvPr/>
        </p:nvCxnSpPr>
        <p:spPr>
          <a:xfrm>
            <a:off x="4484771" y="4644789"/>
            <a:ext cx="23365" cy="879712"/>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1819082" y="3901015"/>
            <a:ext cx="4633493" cy="1590536"/>
          </a:xfrm>
          <a:prstGeom prst="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500">
                <a:solidFill>
                  <a:schemeClr val="tx1"/>
                </a:solidFill>
              </a:rPr>
              <a:t>Monolithic App</a:t>
            </a:r>
          </a:p>
        </p:txBody>
      </p:sp>
      <p:cxnSp>
        <p:nvCxnSpPr>
          <p:cNvPr id="42" name="Straight Connector 41"/>
          <p:cNvCxnSpPr/>
          <p:nvPr/>
        </p:nvCxnSpPr>
        <p:spPr>
          <a:xfrm flipV="1">
            <a:off x="526280" y="2859726"/>
            <a:ext cx="7985627" cy="45771"/>
          </a:xfrm>
          <a:prstGeom prst="line">
            <a:avLst/>
          </a:prstGeom>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1922043" y="4232853"/>
            <a:ext cx="1418649" cy="549250"/>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a:solidFill>
                  <a:srgbClr val="000000"/>
                </a:solidFill>
              </a:rPr>
              <a:t>Account Component</a:t>
            </a:r>
          </a:p>
        </p:txBody>
      </p:sp>
      <p:sp>
        <p:nvSpPr>
          <p:cNvPr id="44" name="Rectangle 43"/>
          <p:cNvSpPr/>
          <p:nvPr/>
        </p:nvSpPr>
        <p:spPr>
          <a:xfrm>
            <a:off x="3458776" y="4247940"/>
            <a:ext cx="1418649" cy="549250"/>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a:solidFill>
                  <a:srgbClr val="000000"/>
                </a:solidFill>
              </a:rPr>
              <a:t>Catalog</a:t>
            </a:r>
          </a:p>
          <a:p>
            <a:pPr algn="ctr"/>
            <a:r>
              <a:rPr lang="en-US" sz="1400">
                <a:solidFill>
                  <a:srgbClr val="000000"/>
                </a:solidFill>
              </a:rPr>
              <a:t>Component</a:t>
            </a:r>
          </a:p>
        </p:txBody>
      </p:sp>
      <p:sp>
        <p:nvSpPr>
          <p:cNvPr id="45" name="Rectangle 44"/>
          <p:cNvSpPr/>
          <p:nvPr/>
        </p:nvSpPr>
        <p:spPr>
          <a:xfrm>
            <a:off x="2638708" y="4869489"/>
            <a:ext cx="1685886" cy="549250"/>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a:solidFill>
                  <a:srgbClr val="000000"/>
                </a:solidFill>
              </a:rPr>
              <a:t>Recommendation</a:t>
            </a:r>
          </a:p>
          <a:p>
            <a:pPr algn="ctr"/>
            <a:r>
              <a:rPr lang="en-US" sz="1400">
                <a:solidFill>
                  <a:srgbClr val="000000"/>
                </a:solidFill>
              </a:rPr>
              <a:t>Component</a:t>
            </a:r>
          </a:p>
        </p:txBody>
      </p:sp>
      <p:sp>
        <p:nvSpPr>
          <p:cNvPr id="46" name="Rectangle 45"/>
          <p:cNvSpPr/>
          <p:nvPr/>
        </p:nvSpPr>
        <p:spPr>
          <a:xfrm>
            <a:off x="4503545" y="4823719"/>
            <a:ext cx="1731650" cy="564846"/>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a:solidFill>
                  <a:srgbClr val="000000"/>
                </a:solidFill>
              </a:rPr>
              <a:t>Customer Service</a:t>
            </a:r>
          </a:p>
          <a:p>
            <a:pPr algn="ctr"/>
            <a:r>
              <a:rPr lang="en-US" sz="1400">
                <a:solidFill>
                  <a:srgbClr val="000000"/>
                </a:solidFill>
              </a:rPr>
              <a:t>Component</a:t>
            </a:r>
          </a:p>
        </p:txBody>
      </p:sp>
      <p:sp>
        <p:nvSpPr>
          <p:cNvPr id="48" name="Can 47"/>
          <p:cNvSpPr/>
          <p:nvPr/>
        </p:nvSpPr>
        <p:spPr>
          <a:xfrm>
            <a:off x="7413597" y="4267183"/>
            <a:ext cx="1269921" cy="1258699"/>
          </a:xfrm>
          <a:prstGeom prst="can">
            <a:avLst/>
          </a:prstGeom>
          <a:solidFill>
            <a:srgbClr val="00B0F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00">
                <a:solidFill>
                  <a:schemeClr val="tx1"/>
                </a:solidFill>
              </a:rPr>
              <a:t>Database</a:t>
            </a:r>
          </a:p>
        </p:txBody>
      </p:sp>
      <p:cxnSp>
        <p:nvCxnSpPr>
          <p:cNvPr id="58" name="Straight Connector 57"/>
          <p:cNvCxnSpPr>
            <a:endCxn id="10" idx="0"/>
          </p:cNvCxnSpPr>
          <p:nvPr/>
        </p:nvCxnSpPr>
        <p:spPr>
          <a:xfrm>
            <a:off x="4381805" y="2939828"/>
            <a:ext cx="1" cy="290305"/>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10" idx="2"/>
          </p:cNvCxnSpPr>
          <p:nvPr/>
        </p:nvCxnSpPr>
        <p:spPr>
          <a:xfrm flipH="1">
            <a:off x="2574163" y="3706380"/>
            <a:ext cx="1807636" cy="171748"/>
          </a:xfrm>
          <a:prstGeom prst="straightConnector1">
            <a:avLst/>
          </a:prstGeom>
          <a:ln>
            <a:solidFill>
              <a:srgbClr val="00B0F0"/>
            </a:solidFill>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10" idx="2"/>
          </p:cNvCxnSpPr>
          <p:nvPr/>
        </p:nvCxnSpPr>
        <p:spPr>
          <a:xfrm>
            <a:off x="4381803" y="3706380"/>
            <a:ext cx="2242381" cy="446373"/>
          </a:xfrm>
          <a:prstGeom prst="straightConnector1">
            <a:avLst/>
          </a:prstGeom>
          <a:ln>
            <a:solidFill>
              <a:srgbClr val="00B0F0"/>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stCxn id="49" idx="3"/>
            <a:endCxn id="48" idx="2"/>
          </p:cNvCxnSpPr>
          <p:nvPr/>
        </p:nvCxnSpPr>
        <p:spPr>
          <a:xfrm flipV="1">
            <a:off x="6707934" y="4896533"/>
            <a:ext cx="705656" cy="9365"/>
          </a:xfrm>
          <a:prstGeom prst="straightConnector1">
            <a:avLst/>
          </a:prstGeom>
          <a:ln>
            <a:solidFill>
              <a:srgbClr val="00B0F0"/>
            </a:solidFill>
            <a:headEnd type="arrow"/>
            <a:tailEnd type="arrow"/>
          </a:ln>
        </p:spPr>
        <p:style>
          <a:lnRef idx="2">
            <a:schemeClr val="accent1"/>
          </a:lnRef>
          <a:fillRef idx="0">
            <a:schemeClr val="accent1"/>
          </a:fillRef>
          <a:effectRef idx="1">
            <a:schemeClr val="accent1"/>
          </a:effectRef>
          <a:fontRef idx="minor">
            <a:schemeClr val="tx1"/>
          </a:fontRef>
        </p:style>
      </p:cxnSp>
      <p:grpSp>
        <p:nvGrpSpPr>
          <p:cNvPr id="26" name="Group 25"/>
          <p:cNvGrpSpPr/>
          <p:nvPr/>
        </p:nvGrpSpPr>
        <p:grpSpPr>
          <a:xfrm>
            <a:off x="504240" y="2190947"/>
            <a:ext cx="8185122" cy="599494"/>
            <a:chOff x="6" y="1109702"/>
            <a:chExt cx="8857436" cy="801808"/>
          </a:xfrm>
          <a:solidFill>
            <a:srgbClr val="FFFFFF"/>
          </a:solidFill>
        </p:grpSpPr>
        <p:pic>
          <p:nvPicPr>
            <p:cNvPr id="27" name="Picture 26" descr="images-1.jpg"/>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3672163" y="1149571"/>
              <a:ext cx="1502723" cy="711975"/>
            </a:xfrm>
            <a:prstGeom prst="rect">
              <a:avLst/>
            </a:prstGeom>
            <a:grpFill/>
          </p:spPr>
        </p:pic>
        <p:pic>
          <p:nvPicPr>
            <p:cNvPr id="28" name="Picture 27" descr="images-2.jpg"/>
            <p:cNvPicPr>
              <a:picLocks noChangeAspect="1"/>
            </p:cNvPicPr>
            <p:nvPr/>
          </p:nvPicPr>
          <p:blipFill>
            <a:blip r:embed="rId4">
              <a:extLst>
                <a:ext uri="{BEBA8EAE-BF5A-486C-A8C5-ECC9F3942E4B}">
                  <a14:imgProps xmlns:a14="http://schemas.microsoft.com/office/drawing/2010/main">
                    <a14:imgLayer r:embed="rId5">
                      <a14:imgEffect>
                        <a14:backgroundRemoval t="0" b="100000" l="0" r="52511">
                          <a14:foregroundMark x1="69406" y1="79130" x2="69406" y2="79130"/>
                          <a14:foregroundMark x1="58904" y1="80435" x2="58904" y2="80435"/>
                          <a14:foregroundMark x1="79452" y1="73478" x2="79452" y2="73478"/>
                          <a14:foregroundMark x1="52968" y1="88696" x2="52968" y2="88696"/>
                        </a14:backgroundRemoval>
                      </a14:imgEffect>
                    </a14:imgLayer>
                  </a14:imgProps>
                </a:ext>
              </a:extLst>
            </a:blip>
            <a:stretch>
              <a:fillRect/>
            </a:stretch>
          </p:blipFill>
          <p:spPr>
            <a:xfrm>
              <a:off x="6914779" y="1109702"/>
              <a:ext cx="989608" cy="779485"/>
            </a:xfrm>
            <a:prstGeom prst="rect">
              <a:avLst/>
            </a:prstGeom>
            <a:grpFill/>
          </p:spPr>
        </p:pic>
        <p:pic>
          <p:nvPicPr>
            <p:cNvPr id="29" name="Picture 28" descr="images-3.jpg"/>
            <p:cNvPicPr>
              <a:picLocks noChangeAspect="1"/>
            </p:cNvPicPr>
            <p:nvPr/>
          </p:nvPicPr>
          <p:blipFill>
            <a:blip r:embed="rId6">
              <a:extLst>
                <a:ext uri="{BEBA8EAE-BF5A-486C-A8C5-ECC9F3942E4B}">
                  <a14:imgProps xmlns:a14="http://schemas.microsoft.com/office/drawing/2010/main">
                    <a14:imgLayer r:embed="rId7">
                      <a14:imgEffect>
                        <a14:backgroundRemoval t="893" b="100000" l="4889" r="100000"/>
                      </a14:imgEffect>
                    </a14:imgLayer>
                  </a14:imgProps>
                </a:ext>
              </a:extLst>
            </a:blip>
            <a:stretch>
              <a:fillRect/>
            </a:stretch>
          </p:blipFill>
          <p:spPr>
            <a:xfrm>
              <a:off x="5085986" y="1146376"/>
              <a:ext cx="1008003" cy="752642"/>
            </a:xfrm>
            <a:prstGeom prst="rect">
              <a:avLst/>
            </a:prstGeom>
            <a:grpFill/>
          </p:spPr>
        </p:pic>
        <p:pic>
          <p:nvPicPr>
            <p:cNvPr id="30" name="Picture 29" descr="images-4.jpg"/>
            <p:cNvPicPr>
              <a:picLocks noChangeAspect="1"/>
            </p:cNvPicPr>
            <p:nvPr/>
          </p:nvPicPr>
          <p:blipFill>
            <a:blip r:embed="rId8">
              <a:extLst>
                <a:ext uri="{BEBA8EAE-BF5A-486C-A8C5-ECC9F3942E4B}">
                  <a14:imgProps xmlns:a14="http://schemas.microsoft.com/office/drawing/2010/main">
                    <a14:imgLayer r:embed="rId9">
                      <a14:imgEffect>
                        <a14:backgroundRemoval t="0" b="100000" l="0" r="96525">
                          <a14:foregroundMark x1="24324" y1="52577" x2="24324" y2="52577"/>
                          <a14:foregroundMark x1="24324" y1="29381" x2="24324" y2="29381"/>
                        </a14:backgroundRemoval>
                      </a14:imgEffect>
                    </a14:imgLayer>
                  </a14:imgProps>
                </a:ext>
              </a:extLst>
            </a:blip>
            <a:stretch>
              <a:fillRect/>
            </a:stretch>
          </p:blipFill>
          <p:spPr>
            <a:xfrm>
              <a:off x="6" y="1152211"/>
              <a:ext cx="1256559" cy="705906"/>
            </a:xfrm>
            <a:prstGeom prst="rect">
              <a:avLst/>
            </a:prstGeom>
            <a:grpFill/>
          </p:spPr>
        </p:pic>
        <p:pic>
          <p:nvPicPr>
            <p:cNvPr id="31" name="Picture 30" descr="images-5.jpg"/>
            <p:cNvPicPr>
              <a:picLocks noChangeAspect="1"/>
            </p:cNvPicPr>
            <p:nvPr/>
          </p:nvPicPr>
          <p:blipFill>
            <a:blip r:embed="rId10">
              <a:extLst>
                <a:ext uri="{BEBA8EAE-BF5A-486C-A8C5-ECC9F3942E4B}">
                  <a14:imgProps xmlns:a14="http://schemas.microsoft.com/office/drawing/2010/main">
                    <a14:imgLayer r:embed="rId11">
                      <a14:imgEffect>
                        <a14:backgroundRemoval t="0" b="100000" l="0" r="100000"/>
                      </a14:imgEffect>
                    </a14:imgLayer>
                  </a14:imgProps>
                </a:ext>
              </a:extLst>
            </a:blip>
            <a:stretch>
              <a:fillRect/>
            </a:stretch>
          </p:blipFill>
          <p:spPr>
            <a:xfrm>
              <a:off x="1929242" y="1145245"/>
              <a:ext cx="1192368" cy="766265"/>
            </a:xfrm>
            <a:prstGeom prst="rect">
              <a:avLst/>
            </a:prstGeom>
            <a:grpFill/>
          </p:spPr>
        </p:pic>
        <p:pic>
          <p:nvPicPr>
            <p:cNvPr id="32" name="Picture 31" descr="images-6.jpg"/>
            <p:cNvPicPr>
              <a:picLocks noChangeAspect="1"/>
            </p:cNvPicPr>
            <p:nvPr/>
          </p:nvPicPr>
          <p:blipFill>
            <a:blip r:embed="rId12">
              <a:extLst>
                <a:ext uri="{BEBA8EAE-BF5A-486C-A8C5-ECC9F3942E4B}">
                  <a14:imgProps xmlns:a14="http://schemas.microsoft.com/office/drawing/2010/main">
                    <a14:imgLayer r:embed="rId13">
                      <a14:imgEffect>
                        <a14:backgroundRemoval t="0" b="100000" l="0" r="99528"/>
                      </a14:imgEffect>
                    </a14:imgLayer>
                  </a14:imgProps>
                </a:ext>
              </a:extLst>
            </a:blip>
            <a:stretch>
              <a:fillRect/>
            </a:stretch>
          </p:blipFill>
          <p:spPr>
            <a:xfrm>
              <a:off x="6000235" y="1109703"/>
              <a:ext cx="914544" cy="766795"/>
            </a:xfrm>
            <a:prstGeom prst="rect">
              <a:avLst/>
            </a:prstGeom>
            <a:grpFill/>
          </p:spPr>
        </p:pic>
        <p:pic>
          <p:nvPicPr>
            <p:cNvPr id="33" name="Picture 32" descr="images.jpg"/>
            <p:cNvPicPr>
              <a:picLocks noChangeAspect="1"/>
            </p:cNvPicPr>
            <p:nvPr/>
          </p:nvPicPr>
          <p:blipFill>
            <a:blip r:embed="rId14">
              <a:extLst>
                <a:ext uri="{BEBA8EAE-BF5A-486C-A8C5-ECC9F3942E4B}">
                  <a14:imgProps xmlns:a14="http://schemas.microsoft.com/office/drawing/2010/main">
                    <a14:imgLayer r:embed="rId15">
                      <a14:imgEffect>
                        <a14:backgroundRemoval t="0" b="99582" l="0" r="89100"/>
                      </a14:imgEffect>
                    </a14:imgLayer>
                  </a14:imgProps>
                </a:ext>
              </a:extLst>
            </a:blip>
            <a:stretch>
              <a:fillRect/>
            </a:stretch>
          </p:blipFill>
          <p:spPr>
            <a:xfrm>
              <a:off x="3046270" y="1143698"/>
              <a:ext cx="868003" cy="737393"/>
            </a:xfrm>
            <a:prstGeom prst="rect">
              <a:avLst/>
            </a:prstGeom>
            <a:grpFill/>
          </p:spPr>
        </p:pic>
        <p:pic>
          <p:nvPicPr>
            <p:cNvPr id="34" name="Picture 33" descr="pc-mac-ad.jpg"/>
            <p:cNvPicPr>
              <a:picLocks noChangeAspect="1"/>
            </p:cNvPicPr>
            <p:nvPr/>
          </p:nvPicPr>
          <p:blipFill>
            <a:blip r:embed="rId16">
              <a:extLst>
                <a:ext uri="{BEBA8EAE-BF5A-486C-A8C5-ECC9F3942E4B}">
                  <a14:imgProps xmlns:a14="http://schemas.microsoft.com/office/drawing/2010/main">
                    <a14:imgLayer r:embed="rId17">
                      <a14:imgEffect>
                        <a14:backgroundRemoval t="0" b="100000" l="1500" r="100000">
                          <a14:foregroundMark x1="66750" y1="26286" x2="66750" y2="26286"/>
                          <a14:foregroundMark x1="75000" y1="31714" x2="75000" y2="31714"/>
                          <a14:foregroundMark x1="63250" y1="61714" x2="63250" y2="61714"/>
                          <a14:backgroundMark x1="66750" y1="40000" x2="66750" y2="40000"/>
                        </a14:backgroundRemoval>
                      </a14:imgEffect>
                    </a14:imgLayer>
                  </a14:imgProps>
                </a:ext>
              </a:extLst>
            </a:blip>
            <a:stretch>
              <a:fillRect/>
            </a:stretch>
          </p:blipFill>
          <p:spPr>
            <a:xfrm>
              <a:off x="1077817" y="1146377"/>
              <a:ext cx="1112562" cy="730119"/>
            </a:xfrm>
            <a:prstGeom prst="rect">
              <a:avLst/>
            </a:prstGeom>
            <a:grpFill/>
          </p:spPr>
        </p:pic>
        <p:pic>
          <p:nvPicPr>
            <p:cNvPr id="35" name="Picture 34"/>
            <p:cNvPicPr>
              <a:picLocks noChangeAspect="1"/>
            </p:cNvPicPr>
            <p:nvPr/>
          </p:nvPicPr>
          <p:blipFill>
            <a:blip r:embed="rId18">
              <a:extLst>
                <a:ext uri="{BEBA8EAE-BF5A-486C-A8C5-ECC9F3942E4B}">
                  <a14:imgProps xmlns:a14="http://schemas.microsoft.com/office/drawing/2010/main">
                    <a14:imgLayer r:embed="rId19">
                      <a14:imgEffect>
                        <a14:backgroundRemoval t="1478" b="100000" l="1205" r="100000"/>
                      </a14:imgEffect>
                    </a14:imgLayer>
                  </a14:imgProps>
                </a:ext>
              </a:extLst>
            </a:blip>
            <a:stretch>
              <a:fillRect/>
            </a:stretch>
          </p:blipFill>
          <p:spPr>
            <a:xfrm>
              <a:off x="7588329" y="1113190"/>
              <a:ext cx="1269113" cy="775994"/>
            </a:xfrm>
            <a:prstGeom prst="rect">
              <a:avLst/>
            </a:prstGeom>
            <a:grpFill/>
          </p:spPr>
        </p:pic>
      </p:grpSp>
      <p:sp>
        <p:nvSpPr>
          <p:cNvPr id="3" name="Slide Number Placeholder 2">
            <a:extLst>
              <a:ext uri="{FF2B5EF4-FFF2-40B4-BE49-F238E27FC236}">
                <a16:creationId xmlns:a16="http://schemas.microsoft.com/office/drawing/2014/main" id="{634F4AA8-B39F-63E4-8E34-63965A91F200}"/>
              </a:ext>
            </a:extLst>
          </p:cNvPr>
          <p:cNvSpPr>
            <a:spLocks noGrp="1"/>
          </p:cNvSpPr>
          <p:nvPr>
            <p:ph type="sldNum" sz="quarter" idx="12"/>
          </p:nvPr>
        </p:nvSpPr>
        <p:spPr/>
        <p:txBody>
          <a:bodyPr/>
          <a:lstStyle/>
          <a:p>
            <a:pPr>
              <a:defRPr/>
            </a:pPr>
            <a:fld id="{0AC61248-BF51-684E-953F-611275039CCC}" type="slidenum">
              <a:rPr lang="en-US" smtClean="0"/>
              <a:pPr>
                <a:defRPr/>
              </a:pPr>
              <a:t>5</a:t>
            </a:fld>
            <a:endParaRPr lang="en-US"/>
          </a:p>
        </p:txBody>
      </p:sp>
    </p:spTree>
    <p:extLst>
      <p:ext uri="{BB962C8B-B14F-4D97-AF65-F5344CB8AC3E}">
        <p14:creationId xmlns:p14="http://schemas.microsoft.com/office/powerpoint/2010/main" val="150204124"/>
      </p:ext>
    </p:extLst>
  </p:cSld>
  <p:clrMapOvr>
    <a:masterClrMapping/>
  </p:clrMapOvr>
  <p:transition spd="med">
    <p:randomBar dir="ver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ED96E4-FB89-7D35-1F83-42277033A873}"/>
              </a:ext>
            </a:extLst>
          </p:cNvPr>
          <p:cNvSpPr>
            <a:spLocks noGrp="1"/>
          </p:cNvSpPr>
          <p:nvPr>
            <p:ph sz="quarter" idx="10"/>
          </p:nvPr>
        </p:nvSpPr>
        <p:spPr/>
        <p:txBody>
          <a:bodyPr/>
          <a:lstStyle/>
          <a:p>
            <a:r>
              <a:rPr lang="en-US" dirty="0"/>
              <a:t>Service Desk Automation | Chatbots</a:t>
            </a:r>
          </a:p>
          <a:p>
            <a:endParaRPr lang="en-US" dirty="0"/>
          </a:p>
          <a:p>
            <a:r>
              <a:rPr lang="en-US" dirty="0"/>
              <a:t>Knowledge Base Management</a:t>
            </a:r>
          </a:p>
          <a:p>
            <a:endParaRPr lang="en-US" dirty="0"/>
          </a:p>
          <a:p>
            <a:r>
              <a:rPr lang="en-US" dirty="0"/>
              <a:t>Sentiment Analysis</a:t>
            </a:r>
          </a:p>
          <a:p>
            <a:endParaRPr lang="en-US" dirty="0"/>
          </a:p>
          <a:p>
            <a:r>
              <a:rPr lang="en-US" dirty="0"/>
              <a:t>Workforce Education</a:t>
            </a:r>
          </a:p>
        </p:txBody>
      </p:sp>
      <p:sp>
        <p:nvSpPr>
          <p:cNvPr id="3" name="Title 2">
            <a:extLst>
              <a:ext uri="{FF2B5EF4-FFF2-40B4-BE49-F238E27FC236}">
                <a16:creationId xmlns:a16="http://schemas.microsoft.com/office/drawing/2014/main" id="{2CE263EB-91CB-387F-B8E6-FF0251EED1EF}"/>
              </a:ext>
            </a:extLst>
          </p:cNvPr>
          <p:cNvSpPr>
            <a:spLocks noGrp="1"/>
          </p:cNvSpPr>
          <p:nvPr>
            <p:ph type="title"/>
          </p:nvPr>
        </p:nvSpPr>
        <p:spPr/>
        <p:txBody>
          <a:bodyPr/>
          <a:lstStyle/>
          <a:p>
            <a:r>
              <a:rPr lang="en-US" dirty="0"/>
              <a:t>AIOps: NLP &amp; LLMs</a:t>
            </a:r>
          </a:p>
        </p:txBody>
      </p:sp>
    </p:spTree>
    <p:extLst>
      <p:ext uri="{BB962C8B-B14F-4D97-AF65-F5344CB8AC3E}">
        <p14:creationId xmlns:p14="http://schemas.microsoft.com/office/powerpoint/2010/main" val="15521901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7E7048-4684-5F97-E341-8B7642F746E0}"/>
              </a:ext>
            </a:extLst>
          </p:cNvPr>
          <p:cNvSpPr>
            <a:spLocks noGrp="1"/>
          </p:cNvSpPr>
          <p:nvPr>
            <p:ph sz="quarter" idx="10"/>
          </p:nvPr>
        </p:nvSpPr>
        <p:spPr/>
        <p:txBody>
          <a:bodyPr>
            <a:normAutofit/>
          </a:bodyPr>
          <a:lstStyle/>
          <a:p>
            <a:r>
              <a:rPr lang="en-US" dirty="0"/>
              <a:t>Robust logging from your applications</a:t>
            </a:r>
          </a:p>
          <a:p>
            <a:pPr lvl="1"/>
            <a:r>
              <a:rPr lang="en-US" dirty="0"/>
              <a:t>Not just success / failure events</a:t>
            </a:r>
          </a:p>
          <a:p>
            <a:pPr lvl="1"/>
            <a:r>
              <a:rPr lang="en-US" dirty="0"/>
              <a:t>As much application activity info as practical</a:t>
            </a:r>
          </a:p>
          <a:p>
            <a:endParaRPr lang="en-US" dirty="0"/>
          </a:p>
          <a:p>
            <a:r>
              <a:rPr lang="en-US" dirty="0"/>
              <a:t>Aggregate logs &amp; metrics in analytics systems</a:t>
            </a:r>
          </a:p>
          <a:p>
            <a:pPr lvl="1"/>
            <a:r>
              <a:rPr lang="en-US" dirty="0"/>
              <a:t>Numerous commercial and open-source options: </a:t>
            </a:r>
          </a:p>
          <a:p>
            <a:pPr lvl="2"/>
            <a:r>
              <a:rPr lang="en-US" dirty="0"/>
              <a:t>CloudWatch, Grafana, ElasticSearch, Splunk, New Relic, etc.  </a:t>
            </a:r>
          </a:p>
          <a:p>
            <a:endParaRPr lang="en-US" dirty="0"/>
          </a:p>
          <a:p>
            <a:r>
              <a:rPr lang="en-US" dirty="0"/>
              <a:t>Reduce reliance of pre-defined alert thresholds by augmenting with anomaly detection</a:t>
            </a:r>
          </a:p>
          <a:p>
            <a:endParaRPr lang="en-US" dirty="0"/>
          </a:p>
        </p:txBody>
      </p:sp>
      <p:sp>
        <p:nvSpPr>
          <p:cNvPr id="3" name="Title 2">
            <a:extLst>
              <a:ext uri="{FF2B5EF4-FFF2-40B4-BE49-F238E27FC236}">
                <a16:creationId xmlns:a16="http://schemas.microsoft.com/office/drawing/2014/main" id="{5F353EAD-89F3-95AB-6B59-6C9DDAC91973}"/>
              </a:ext>
            </a:extLst>
          </p:cNvPr>
          <p:cNvSpPr>
            <a:spLocks noGrp="1"/>
          </p:cNvSpPr>
          <p:nvPr>
            <p:ph type="title"/>
          </p:nvPr>
        </p:nvSpPr>
        <p:spPr/>
        <p:txBody>
          <a:bodyPr/>
          <a:lstStyle/>
          <a:p>
            <a:r>
              <a:rPr lang="en-US" dirty="0"/>
              <a:t>Where to Start</a:t>
            </a:r>
          </a:p>
        </p:txBody>
      </p:sp>
    </p:spTree>
    <p:extLst>
      <p:ext uri="{BB962C8B-B14F-4D97-AF65-F5344CB8AC3E}">
        <p14:creationId xmlns:p14="http://schemas.microsoft.com/office/powerpoint/2010/main" val="23514888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7E7048-4684-5F97-E341-8B7642F746E0}"/>
              </a:ext>
            </a:extLst>
          </p:cNvPr>
          <p:cNvSpPr>
            <a:spLocks noGrp="1"/>
          </p:cNvSpPr>
          <p:nvPr>
            <p:ph sz="quarter" idx="10"/>
          </p:nvPr>
        </p:nvSpPr>
        <p:spPr/>
        <p:txBody>
          <a:bodyPr>
            <a:normAutofit/>
          </a:bodyPr>
          <a:lstStyle/>
          <a:p>
            <a:r>
              <a:rPr lang="en-US" dirty="0"/>
              <a:t>Some words of caution: </a:t>
            </a:r>
          </a:p>
          <a:p>
            <a:pPr lvl="1"/>
            <a:r>
              <a:rPr lang="en-US" dirty="0"/>
              <a:t>Avoid analysis paralysis of seeking normalized data schemas up-front</a:t>
            </a:r>
          </a:p>
          <a:p>
            <a:pPr lvl="2"/>
            <a:r>
              <a:rPr lang="en-US" dirty="0"/>
              <a:t>Data normalization is a good thing, but it isn’t required to get started and to start seeing benefits</a:t>
            </a:r>
          </a:p>
          <a:p>
            <a:pPr lvl="2"/>
            <a:r>
              <a:rPr lang="en-US" dirty="0"/>
              <a:t>Lots of current and emerging observability schemas. Ex: </a:t>
            </a:r>
          </a:p>
          <a:p>
            <a:pPr lvl="3"/>
            <a:r>
              <a:rPr lang="en-US" dirty="0"/>
              <a:t>Elastic Common Schema (ECS)</a:t>
            </a:r>
          </a:p>
          <a:p>
            <a:pPr lvl="3"/>
            <a:r>
              <a:rPr lang="en-US" dirty="0"/>
              <a:t>Splunk Common Information Model (CIM)</a:t>
            </a:r>
          </a:p>
          <a:p>
            <a:pPr lvl="3"/>
            <a:r>
              <a:rPr lang="en-US" dirty="0" err="1"/>
              <a:t>OpenTelemetry</a:t>
            </a:r>
            <a:endParaRPr lang="en-US" dirty="0"/>
          </a:p>
          <a:p>
            <a:pPr lvl="3"/>
            <a:r>
              <a:rPr lang="en-US" dirty="0"/>
              <a:t>Open Cybersecurity Schema Framework (OCSF)</a:t>
            </a:r>
          </a:p>
          <a:p>
            <a:pPr lvl="1"/>
            <a:endParaRPr lang="en-US" dirty="0"/>
          </a:p>
          <a:p>
            <a:pPr lvl="1"/>
            <a:r>
              <a:rPr lang="en-US" dirty="0"/>
              <a:t>Data transformation is a good and normal part of AIOps</a:t>
            </a:r>
          </a:p>
          <a:p>
            <a:pPr lvl="2"/>
            <a:r>
              <a:rPr lang="en-US" dirty="0"/>
              <a:t>When you start treating raw system logs as ”level-0” data, you open lots of analytic opportunities</a:t>
            </a:r>
          </a:p>
        </p:txBody>
      </p:sp>
      <p:sp>
        <p:nvSpPr>
          <p:cNvPr id="3" name="Title 2">
            <a:extLst>
              <a:ext uri="{FF2B5EF4-FFF2-40B4-BE49-F238E27FC236}">
                <a16:creationId xmlns:a16="http://schemas.microsoft.com/office/drawing/2014/main" id="{5F353EAD-89F3-95AB-6B59-6C9DDAC91973}"/>
              </a:ext>
            </a:extLst>
          </p:cNvPr>
          <p:cNvSpPr>
            <a:spLocks noGrp="1"/>
          </p:cNvSpPr>
          <p:nvPr>
            <p:ph type="title"/>
          </p:nvPr>
        </p:nvSpPr>
        <p:spPr/>
        <p:txBody>
          <a:bodyPr/>
          <a:lstStyle/>
          <a:p>
            <a:r>
              <a:rPr lang="en-US" dirty="0"/>
              <a:t>Where to Start</a:t>
            </a:r>
          </a:p>
        </p:txBody>
      </p:sp>
    </p:spTree>
    <p:extLst>
      <p:ext uri="{BB962C8B-B14F-4D97-AF65-F5344CB8AC3E}">
        <p14:creationId xmlns:p14="http://schemas.microsoft.com/office/powerpoint/2010/main" val="3776607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9E9B8C-1A94-F43E-C089-AF005AA8B4DF}"/>
              </a:ext>
            </a:extLst>
          </p:cNvPr>
          <p:cNvSpPr>
            <a:spLocks noGrp="1"/>
          </p:cNvSpPr>
          <p:nvPr>
            <p:ph type="title"/>
          </p:nvPr>
        </p:nvSpPr>
        <p:spPr/>
        <p:txBody>
          <a:bodyPr/>
          <a:lstStyle/>
          <a:p>
            <a:r>
              <a:rPr lang="en-US" dirty="0"/>
              <a:t>Scaling Up: Data Lake House</a:t>
            </a:r>
          </a:p>
        </p:txBody>
      </p:sp>
      <p:pic>
        <p:nvPicPr>
          <p:cNvPr id="5" name="Picture 4" descr="A screenshot of a computer&#10;&#10;Description automatically generated with medium confidence">
            <a:extLst>
              <a:ext uri="{FF2B5EF4-FFF2-40B4-BE49-F238E27FC236}">
                <a16:creationId xmlns:a16="http://schemas.microsoft.com/office/drawing/2014/main" id="{4A798075-3BC1-9138-848E-BBB8C3FBA344}"/>
              </a:ext>
            </a:extLst>
          </p:cNvPr>
          <p:cNvPicPr>
            <a:picLocks noChangeAspect="1"/>
          </p:cNvPicPr>
          <p:nvPr/>
        </p:nvPicPr>
        <p:blipFill>
          <a:blip r:embed="rId2"/>
          <a:stretch>
            <a:fillRect/>
          </a:stretch>
        </p:blipFill>
        <p:spPr>
          <a:xfrm>
            <a:off x="685800" y="1328732"/>
            <a:ext cx="7772400" cy="4698054"/>
          </a:xfrm>
          <a:prstGeom prst="rect">
            <a:avLst/>
          </a:prstGeom>
        </p:spPr>
      </p:pic>
      <p:sp>
        <p:nvSpPr>
          <p:cNvPr id="8" name="TextBox 7">
            <a:extLst>
              <a:ext uri="{FF2B5EF4-FFF2-40B4-BE49-F238E27FC236}">
                <a16:creationId xmlns:a16="http://schemas.microsoft.com/office/drawing/2014/main" id="{CB4FA257-7BA1-D99A-F39E-E799C8B8D8B4}"/>
              </a:ext>
            </a:extLst>
          </p:cNvPr>
          <p:cNvSpPr txBox="1"/>
          <p:nvPr/>
        </p:nvSpPr>
        <p:spPr>
          <a:xfrm>
            <a:off x="2049482" y="6070080"/>
            <a:ext cx="5045035" cy="369332"/>
          </a:xfrm>
          <a:prstGeom prst="rect">
            <a:avLst/>
          </a:prstGeom>
          <a:noFill/>
        </p:spPr>
        <p:txBody>
          <a:bodyPr wrap="none" rtlCol="0">
            <a:spAutoFit/>
          </a:bodyPr>
          <a:lstStyle/>
          <a:p>
            <a:pPr algn="ctr"/>
            <a:r>
              <a:rPr lang="en-US" dirty="0"/>
              <a:t>EOSDIS Data Lake House Architecture - (Draft)</a:t>
            </a:r>
          </a:p>
        </p:txBody>
      </p:sp>
      <p:sp>
        <p:nvSpPr>
          <p:cNvPr id="2" name="TextBox 1">
            <a:extLst>
              <a:ext uri="{FF2B5EF4-FFF2-40B4-BE49-F238E27FC236}">
                <a16:creationId xmlns:a16="http://schemas.microsoft.com/office/drawing/2014/main" id="{FA9A2098-4944-A7CA-29CC-55ABFC598822}"/>
              </a:ext>
            </a:extLst>
          </p:cNvPr>
          <p:cNvSpPr txBox="1"/>
          <p:nvPr/>
        </p:nvSpPr>
        <p:spPr>
          <a:xfrm>
            <a:off x="3373594" y="6352530"/>
            <a:ext cx="2396810" cy="230832"/>
          </a:xfrm>
          <a:prstGeom prst="rect">
            <a:avLst/>
          </a:prstGeom>
          <a:noFill/>
        </p:spPr>
        <p:txBody>
          <a:bodyPr wrap="none" rtlCol="0">
            <a:spAutoFit/>
          </a:bodyPr>
          <a:lstStyle/>
          <a:p>
            <a:pPr algn="ctr"/>
            <a:r>
              <a:rPr lang="en-US" sz="900" dirty="0"/>
              <a:t>Image Source: NASA / GSFC Ben Williams</a:t>
            </a:r>
          </a:p>
        </p:txBody>
      </p:sp>
    </p:spTree>
    <p:extLst>
      <p:ext uri="{BB962C8B-B14F-4D97-AF65-F5344CB8AC3E}">
        <p14:creationId xmlns:p14="http://schemas.microsoft.com/office/powerpoint/2010/main" val="36194960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5E8281-D9FA-AB58-75D0-911C1A1E334A}"/>
              </a:ext>
            </a:extLst>
          </p:cNvPr>
          <p:cNvSpPr>
            <a:spLocks noGrp="1"/>
          </p:cNvSpPr>
          <p:nvPr>
            <p:ph sz="quarter" idx="10"/>
          </p:nvPr>
        </p:nvSpPr>
        <p:spPr/>
        <p:txBody>
          <a:bodyPr/>
          <a:lstStyle/>
          <a:p>
            <a:endParaRPr lang="en-IT"/>
          </a:p>
        </p:txBody>
      </p:sp>
      <p:sp>
        <p:nvSpPr>
          <p:cNvPr id="3" name="Title 2">
            <a:extLst>
              <a:ext uri="{FF2B5EF4-FFF2-40B4-BE49-F238E27FC236}">
                <a16:creationId xmlns:a16="http://schemas.microsoft.com/office/drawing/2014/main" id="{09BB9205-7301-B378-4354-EAC0BF44A12A}"/>
              </a:ext>
            </a:extLst>
          </p:cNvPr>
          <p:cNvSpPr>
            <a:spLocks noGrp="1"/>
          </p:cNvSpPr>
          <p:nvPr>
            <p:ph type="title"/>
          </p:nvPr>
        </p:nvSpPr>
        <p:spPr>
          <a:xfrm>
            <a:off x="3071091" y="3217494"/>
            <a:ext cx="8229600" cy="876068"/>
          </a:xfrm>
        </p:spPr>
        <p:txBody>
          <a:bodyPr/>
          <a:lstStyle/>
          <a:p>
            <a:r>
              <a:rPr lang="en-IT" dirty="0"/>
              <a:t>Questions?</a:t>
            </a:r>
          </a:p>
        </p:txBody>
      </p:sp>
    </p:spTree>
    <p:extLst>
      <p:ext uri="{BB962C8B-B14F-4D97-AF65-F5344CB8AC3E}">
        <p14:creationId xmlns:p14="http://schemas.microsoft.com/office/powerpoint/2010/main" val="2303774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Big problems (1/2)</a:t>
            </a:r>
          </a:p>
        </p:txBody>
      </p:sp>
      <p:sp>
        <p:nvSpPr>
          <p:cNvPr id="3" name="Content Placeholder 2"/>
          <p:cNvSpPr>
            <a:spLocks noGrp="1"/>
          </p:cNvSpPr>
          <p:nvPr>
            <p:ph idx="1"/>
          </p:nvPr>
        </p:nvSpPr>
        <p:spPr/>
        <p:txBody>
          <a:bodyPr>
            <a:normAutofit lnSpcReduction="10000"/>
          </a:bodyPr>
          <a:lstStyle/>
          <a:p>
            <a:r>
              <a:rPr lang="en-US" dirty="0"/>
              <a:t>Intimidate developers</a:t>
            </a:r>
          </a:p>
          <a:p>
            <a:endParaRPr lang="en-US" dirty="0"/>
          </a:p>
          <a:p>
            <a:r>
              <a:rPr lang="en-US" dirty="0"/>
              <a:t>Obstacle frequent deployments</a:t>
            </a:r>
          </a:p>
          <a:p>
            <a:pPr lvl="1"/>
            <a:r>
              <a:rPr lang="en-US" dirty="0"/>
              <a:t>Need to redeploy everything to change one component</a:t>
            </a:r>
          </a:p>
          <a:p>
            <a:pPr lvl="1"/>
            <a:r>
              <a:rPr lang="en-US" dirty="0"/>
              <a:t>Interrupt long running background jobs</a:t>
            </a:r>
          </a:p>
          <a:p>
            <a:pPr lvl="1"/>
            <a:r>
              <a:rPr lang="en-US" dirty="0"/>
              <a:t>Increase risk of failure</a:t>
            </a:r>
          </a:p>
          <a:p>
            <a:endParaRPr lang="en-US" dirty="0"/>
          </a:p>
          <a:p>
            <a:r>
              <a:rPr lang="en-US" dirty="0"/>
              <a:t>Overload IDEs and containers</a:t>
            </a:r>
          </a:p>
          <a:p>
            <a:endParaRPr lang="en-US" dirty="0"/>
          </a:p>
          <a:p>
            <a:r>
              <a:rPr lang="en-US" dirty="0"/>
              <a:t>Obstacle to scaling development</a:t>
            </a:r>
          </a:p>
          <a:p>
            <a:endParaRPr lang="en-US" dirty="0"/>
          </a:p>
          <a:p>
            <a:r>
              <a:rPr lang="en-US" dirty="0"/>
              <a:t>Require long-term commitment to a technology stack</a:t>
            </a:r>
          </a:p>
        </p:txBody>
      </p:sp>
      <p:sp>
        <p:nvSpPr>
          <p:cNvPr id="4" name="Slide Number Placeholder 3">
            <a:extLst>
              <a:ext uri="{FF2B5EF4-FFF2-40B4-BE49-F238E27FC236}">
                <a16:creationId xmlns:a16="http://schemas.microsoft.com/office/drawing/2014/main" id="{850944A8-6523-9190-EA2E-4F0AE1A6665C}"/>
              </a:ext>
            </a:extLst>
          </p:cNvPr>
          <p:cNvSpPr>
            <a:spLocks noGrp="1"/>
          </p:cNvSpPr>
          <p:nvPr>
            <p:ph type="sldNum" sz="quarter" idx="12"/>
          </p:nvPr>
        </p:nvSpPr>
        <p:spPr/>
        <p:txBody>
          <a:bodyPr/>
          <a:lstStyle/>
          <a:p>
            <a:fld id="{2566EE4B-D166-7E4B-84B3-1CC7189EF812}" type="slidenum">
              <a:rPr lang="en-IT" smtClean="0"/>
              <a:t>6</a:t>
            </a:fld>
            <a:endParaRPr lang="en-IT"/>
          </a:p>
        </p:txBody>
      </p:sp>
    </p:spTree>
    <p:extLst>
      <p:ext uri="{BB962C8B-B14F-4D97-AF65-F5344CB8AC3E}">
        <p14:creationId xmlns:p14="http://schemas.microsoft.com/office/powerpoint/2010/main" val="1247525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Big problems (2/2)</a:t>
            </a:r>
          </a:p>
        </p:txBody>
      </p:sp>
      <p:sp>
        <p:nvSpPr>
          <p:cNvPr id="3" name="Vertical Text Placeholder 2"/>
          <p:cNvSpPr>
            <a:spLocks noGrp="1"/>
          </p:cNvSpPr>
          <p:nvPr>
            <p:ph idx="1"/>
          </p:nvPr>
        </p:nvSpPr>
        <p:spPr/>
        <p:txBody>
          <a:bodyPr/>
          <a:lstStyle/>
          <a:p>
            <a:r>
              <a:rPr lang="en-US"/>
              <a:t>Scaling is “undifferentiated”</a:t>
            </a:r>
          </a:p>
          <a:p>
            <a:pPr lvl="1"/>
            <a:r>
              <a:rPr lang="en-US"/>
              <a:t>It is not possible to scale “Product Catalog” differently from “Customer Service”</a:t>
            </a:r>
          </a:p>
          <a:p>
            <a:pPr lvl="1"/>
            <a:endParaRPr lang="en-US"/>
          </a:p>
          <a:p>
            <a:r>
              <a:rPr lang="en-US"/>
              <a:t>Availability</a:t>
            </a:r>
          </a:p>
          <a:p>
            <a:pPr lvl="1"/>
            <a:r>
              <a:rPr lang="en-US"/>
              <a:t>A single missing “;” brought down the Netflix website for many hours (~2008)</a:t>
            </a:r>
          </a:p>
          <a:p>
            <a:pPr lvl="1"/>
            <a:endParaRPr lang="en-US"/>
          </a:p>
          <a:p>
            <a:endParaRPr lang="en-US"/>
          </a:p>
        </p:txBody>
      </p:sp>
      <p:sp>
        <p:nvSpPr>
          <p:cNvPr id="4" name="Slide Number Placeholder 3">
            <a:extLst>
              <a:ext uri="{FF2B5EF4-FFF2-40B4-BE49-F238E27FC236}">
                <a16:creationId xmlns:a16="http://schemas.microsoft.com/office/drawing/2014/main" id="{176E82FD-F110-C93D-5E1F-17E23E3D46C6}"/>
              </a:ext>
            </a:extLst>
          </p:cNvPr>
          <p:cNvSpPr>
            <a:spLocks noGrp="1"/>
          </p:cNvSpPr>
          <p:nvPr>
            <p:ph type="sldNum" sz="quarter" idx="12"/>
          </p:nvPr>
        </p:nvSpPr>
        <p:spPr/>
        <p:txBody>
          <a:bodyPr/>
          <a:lstStyle/>
          <a:p>
            <a:fld id="{2566EE4B-D166-7E4B-84B3-1CC7189EF812}" type="slidenum">
              <a:rPr lang="en-IT" smtClean="0"/>
              <a:t>7</a:t>
            </a:fld>
            <a:endParaRPr lang="en-IT"/>
          </a:p>
        </p:txBody>
      </p:sp>
    </p:spTree>
    <p:extLst>
      <p:ext uri="{BB962C8B-B14F-4D97-AF65-F5344CB8AC3E}">
        <p14:creationId xmlns:p14="http://schemas.microsoft.com/office/powerpoint/2010/main" val="1276064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1013"/>
            <a:ext cx="8229600" cy="990600"/>
          </a:xfrm>
        </p:spPr>
        <p:txBody>
          <a:bodyPr>
            <a:normAutofit/>
          </a:bodyPr>
          <a:lstStyle/>
          <a:p>
            <a:r>
              <a:rPr lang="en-US" sz="2400"/>
              <a:t>Microservices key benefits: technology heterogeneity</a:t>
            </a:r>
          </a:p>
        </p:txBody>
      </p:sp>
      <p:sp>
        <p:nvSpPr>
          <p:cNvPr id="3" name="Content Placeholder 2"/>
          <p:cNvSpPr>
            <a:spLocks noGrp="1"/>
          </p:cNvSpPr>
          <p:nvPr>
            <p:ph idx="1"/>
          </p:nvPr>
        </p:nvSpPr>
        <p:spPr>
          <a:xfrm>
            <a:off x="457200" y="1252958"/>
            <a:ext cx="8229600" cy="4876800"/>
          </a:xfrm>
        </p:spPr>
        <p:txBody>
          <a:bodyPr/>
          <a:lstStyle/>
          <a:p>
            <a:r>
              <a:rPr lang="en-US" dirty="0"/>
              <a:t>Each service can be implemented on its own technology stack</a:t>
            </a:r>
          </a:p>
          <a:p>
            <a:pPr lvl="1"/>
            <a:r>
              <a:rPr lang="en-US" dirty="0"/>
              <a:t>Technology stack can be selected to fit the task best</a:t>
            </a:r>
          </a:p>
          <a:p>
            <a:pPr lvl="1"/>
            <a:r>
              <a:rPr lang="en-US" dirty="0"/>
              <a:t>Teams can also experiment with new technologies within a single microservice</a:t>
            </a:r>
          </a:p>
          <a:p>
            <a:r>
              <a:rPr lang="en-US" dirty="0"/>
              <a:t>Advantages</a:t>
            </a:r>
          </a:p>
          <a:p>
            <a:pPr lvl="1"/>
            <a:r>
              <a:rPr lang="en-US" dirty="0"/>
              <a:t>No struggle to push for your technology</a:t>
            </a:r>
          </a:p>
          <a:p>
            <a:pPr lvl="1"/>
            <a:r>
              <a:rPr lang="en-US" dirty="0"/>
              <a:t>No piggy-pack dependencies to unnecessary technologies or libraries</a:t>
            </a:r>
          </a:p>
        </p:txBody>
      </p:sp>
      <p:sp>
        <p:nvSpPr>
          <p:cNvPr id="4" name="Slide Number Placeholder 3"/>
          <p:cNvSpPr>
            <a:spLocks noGrp="1"/>
          </p:cNvSpPr>
          <p:nvPr>
            <p:ph type="sldNum" sz="quarter" idx="12"/>
          </p:nvPr>
        </p:nvSpPr>
        <p:spPr>
          <a:xfrm>
            <a:off x="7086600" y="6356350"/>
            <a:ext cx="2057400" cy="365125"/>
          </a:xfrm>
          <a:prstGeom prst="rect">
            <a:avLst/>
          </a:prstGeom>
        </p:spPr>
        <p:txBody>
          <a:bodyPr/>
          <a:lstStyle/>
          <a:p>
            <a:fld id="{0CFEC368-1D7A-4F81-ABF6-AE0E36BAF64C}" type="slidenum">
              <a:rPr lang="en-US" smtClean="0"/>
              <a:pPr/>
              <a:t>8</a:t>
            </a:fld>
            <a:endParaRPr lang="en-US"/>
          </a:p>
        </p:txBody>
      </p:sp>
      <p:sp>
        <p:nvSpPr>
          <p:cNvPr id="5" name="Rectangle 4"/>
          <p:cNvSpPr/>
          <p:nvPr/>
        </p:nvSpPr>
        <p:spPr>
          <a:xfrm>
            <a:off x="1666754" y="4872942"/>
            <a:ext cx="1203767" cy="5671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Posts</a:t>
            </a:r>
            <a:br>
              <a:rPr lang="en-US" sz="1600"/>
            </a:br>
            <a:r>
              <a:rPr lang="en-US" sz="1600"/>
              <a:t>&lt;&lt;Ruby&gt;&gt;</a:t>
            </a:r>
          </a:p>
        </p:txBody>
      </p:sp>
      <p:sp>
        <p:nvSpPr>
          <p:cNvPr id="6" name="Can 5"/>
          <p:cNvSpPr/>
          <p:nvPr/>
        </p:nvSpPr>
        <p:spPr>
          <a:xfrm>
            <a:off x="1666754" y="5822066"/>
            <a:ext cx="1203767" cy="57873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Document store</a:t>
            </a:r>
          </a:p>
        </p:txBody>
      </p:sp>
      <p:cxnSp>
        <p:nvCxnSpPr>
          <p:cNvPr id="8" name="Straight Arrow Connector 7"/>
          <p:cNvCxnSpPr>
            <a:stCxn id="5" idx="2"/>
            <a:endCxn id="6" idx="1"/>
          </p:cNvCxnSpPr>
          <p:nvPr/>
        </p:nvCxnSpPr>
        <p:spPr>
          <a:xfrm>
            <a:off x="2268638" y="5440101"/>
            <a:ext cx="0" cy="381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099367" y="4872942"/>
            <a:ext cx="1203767" cy="5671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Friends</a:t>
            </a:r>
            <a:br>
              <a:rPr lang="en-US" sz="1600"/>
            </a:br>
            <a:r>
              <a:rPr lang="en-US" sz="1600"/>
              <a:t>&lt;&lt;Go&gt;&gt;</a:t>
            </a:r>
          </a:p>
        </p:txBody>
      </p:sp>
      <p:sp>
        <p:nvSpPr>
          <p:cNvPr id="10" name="Can 9"/>
          <p:cNvSpPr/>
          <p:nvPr/>
        </p:nvSpPr>
        <p:spPr>
          <a:xfrm>
            <a:off x="4099367" y="5849072"/>
            <a:ext cx="1203767" cy="57873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Graph DB</a:t>
            </a:r>
          </a:p>
        </p:txBody>
      </p:sp>
      <p:cxnSp>
        <p:nvCxnSpPr>
          <p:cNvPr id="11" name="Straight Arrow Connector 10"/>
          <p:cNvCxnSpPr/>
          <p:nvPr/>
        </p:nvCxnSpPr>
        <p:spPr>
          <a:xfrm>
            <a:off x="4701251" y="5488328"/>
            <a:ext cx="0" cy="381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6531979" y="4872942"/>
            <a:ext cx="1203767" cy="5671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Pictures</a:t>
            </a:r>
            <a:br>
              <a:rPr lang="en-US" sz="1600"/>
            </a:br>
            <a:r>
              <a:rPr lang="en-US" sz="1600"/>
              <a:t>&lt;&lt;Java&gt;&gt;</a:t>
            </a:r>
          </a:p>
        </p:txBody>
      </p:sp>
      <p:sp>
        <p:nvSpPr>
          <p:cNvPr id="13" name="Can 12"/>
          <p:cNvSpPr/>
          <p:nvPr/>
        </p:nvSpPr>
        <p:spPr>
          <a:xfrm>
            <a:off x="6531979" y="5849072"/>
            <a:ext cx="1203767" cy="578734"/>
          </a:xfrm>
          <a:prstGeom prst="can">
            <a:avLst/>
          </a:prstGeom>
          <a:ln w="26424"/>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Blob store</a:t>
            </a:r>
          </a:p>
        </p:txBody>
      </p:sp>
      <p:cxnSp>
        <p:nvCxnSpPr>
          <p:cNvPr id="14" name="Straight Arrow Connector 13"/>
          <p:cNvCxnSpPr/>
          <p:nvPr/>
        </p:nvCxnSpPr>
        <p:spPr>
          <a:xfrm>
            <a:off x="7133863" y="5488328"/>
            <a:ext cx="0" cy="381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1"/>
            <a:endCxn id="5" idx="3"/>
          </p:cNvCxnSpPr>
          <p:nvPr/>
        </p:nvCxnSpPr>
        <p:spPr>
          <a:xfrm flipH="1">
            <a:off x="2870521" y="5156522"/>
            <a:ext cx="12288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3"/>
            <a:endCxn id="12" idx="1"/>
          </p:cNvCxnSpPr>
          <p:nvPr/>
        </p:nvCxnSpPr>
        <p:spPr>
          <a:xfrm>
            <a:off x="5303134" y="5156522"/>
            <a:ext cx="12288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302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Microservices key benefits: resilience</a:t>
            </a:r>
          </a:p>
        </p:txBody>
      </p:sp>
      <p:sp>
        <p:nvSpPr>
          <p:cNvPr id="3" name="Content Placeholder 2"/>
          <p:cNvSpPr>
            <a:spLocks noGrp="1"/>
          </p:cNvSpPr>
          <p:nvPr>
            <p:ph idx="1"/>
          </p:nvPr>
        </p:nvSpPr>
        <p:spPr/>
        <p:txBody>
          <a:bodyPr/>
          <a:lstStyle/>
          <a:p>
            <a:r>
              <a:rPr lang="en-US"/>
              <a:t>If a </a:t>
            </a:r>
            <a:r>
              <a:rPr lang="en-US" err="1"/>
              <a:t>microservice</a:t>
            </a:r>
            <a:r>
              <a:rPr lang="en-US"/>
              <a:t> fails the others can still work, possibly with a degraded functionality</a:t>
            </a:r>
          </a:p>
          <a:p>
            <a:endParaRPr lang="en-US"/>
          </a:p>
          <a:p>
            <a:r>
              <a:rPr lang="en-US"/>
              <a:t>Note: building a distributed system per se can introduce new types of failures related to network and communication</a:t>
            </a:r>
          </a:p>
        </p:txBody>
      </p:sp>
      <p:sp>
        <p:nvSpPr>
          <p:cNvPr id="4" name="Slide Number Placeholder 3"/>
          <p:cNvSpPr>
            <a:spLocks noGrp="1"/>
          </p:cNvSpPr>
          <p:nvPr>
            <p:ph type="sldNum" sz="quarter" idx="12"/>
          </p:nvPr>
        </p:nvSpPr>
        <p:spPr>
          <a:xfrm>
            <a:off x="7086600" y="6356350"/>
            <a:ext cx="2057400" cy="365125"/>
          </a:xfrm>
          <a:prstGeom prst="rect">
            <a:avLst/>
          </a:prstGeom>
        </p:spPr>
        <p:txBody>
          <a:bodyPr/>
          <a:lstStyle/>
          <a:p>
            <a:fld id="{0CFEC368-1D7A-4F81-ABF6-AE0E36BAF64C}" type="slidenum">
              <a:rPr lang="en-US" smtClean="0"/>
              <a:pPr/>
              <a:t>9</a:t>
            </a:fld>
            <a:endParaRPr lang="en-US"/>
          </a:p>
        </p:txBody>
      </p:sp>
    </p:spTree>
    <p:extLst>
      <p:ext uri="{BB962C8B-B14F-4D97-AF65-F5344CB8AC3E}">
        <p14:creationId xmlns:p14="http://schemas.microsoft.com/office/powerpoint/2010/main" val="745626932"/>
      </p:ext>
    </p:extLst>
  </p:cSld>
  <p:clrMapOvr>
    <a:masterClrMapping/>
  </p:clrMapOvr>
</p:sld>
</file>

<file path=ppt/theme/theme1.xml><?xml version="1.0" encoding="utf-8"?>
<a:theme xmlns:a="http://schemas.openxmlformats.org/drawingml/2006/main" name="JADS1">
  <a:themeElements>
    <a:clrScheme name="JADS">
      <a:dk1>
        <a:sysClr val="windowText" lastClr="000000"/>
      </a:dk1>
      <a:lt1>
        <a:sysClr val="window" lastClr="FFFFFF"/>
      </a:lt1>
      <a:dk2>
        <a:srgbClr val="000000"/>
      </a:dk2>
      <a:lt2>
        <a:srgbClr val="FFFFFF"/>
      </a:lt2>
      <a:accent1>
        <a:srgbClr val="2D2D7D"/>
      </a:accent1>
      <a:accent2>
        <a:srgbClr val="823228"/>
      </a:accent2>
      <a:accent3>
        <a:srgbClr val="FAE6CB"/>
      </a:accent3>
      <a:accent4>
        <a:srgbClr val="AA9137"/>
      </a:accent4>
      <a:accent5>
        <a:srgbClr val="E18282"/>
      </a:accent5>
      <a:accent6>
        <a:srgbClr val="4B553C"/>
      </a:accent6>
      <a:hlink>
        <a:srgbClr val="000000"/>
      </a:hlink>
      <a:folHlink>
        <a:srgbClr val="000000"/>
      </a:folHlink>
    </a:clrScheme>
    <a:fontScheme name="JADS">
      <a:majorFont>
        <a:latin typeface="Arial"/>
        <a:ea typeface=""/>
        <a:cs typeface=""/>
      </a:majorFont>
      <a:minorFont>
        <a:latin typeface="Arial"/>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DS1" id="{4D2A061F-FADA-434A-9B66-9169E09ECB7D}" vid="{EB1203EB-8981-F041-89FC-030679C35827}"/>
    </a:ext>
  </a:extLst>
</a:theme>
</file>

<file path=ppt/theme/theme2.xml><?xml version="1.0" encoding="utf-8"?>
<a:theme xmlns:a="http://schemas.openxmlformats.org/drawingml/2006/main" name="JADS mos-mint">
  <a:themeElements>
    <a:clrScheme name="JADS">
      <a:dk1>
        <a:sysClr val="windowText" lastClr="000000"/>
      </a:dk1>
      <a:lt1>
        <a:sysClr val="window" lastClr="FFFFFF"/>
      </a:lt1>
      <a:dk2>
        <a:srgbClr val="000000"/>
      </a:dk2>
      <a:lt2>
        <a:srgbClr val="FFFFFF"/>
      </a:lt2>
      <a:accent1>
        <a:srgbClr val="2D2D7D"/>
      </a:accent1>
      <a:accent2>
        <a:srgbClr val="823228"/>
      </a:accent2>
      <a:accent3>
        <a:srgbClr val="FAE6CB"/>
      </a:accent3>
      <a:accent4>
        <a:srgbClr val="AA9137"/>
      </a:accent4>
      <a:accent5>
        <a:srgbClr val="E18282"/>
      </a:accent5>
      <a:accent6>
        <a:srgbClr val="4B553C"/>
      </a:accent6>
      <a:hlink>
        <a:srgbClr val="000000"/>
      </a:hlink>
      <a:folHlink>
        <a:srgbClr val="000000"/>
      </a:folHlink>
    </a:clrScheme>
    <a:fontScheme name="JADS">
      <a:majorFont>
        <a:latin typeface="Arial"/>
        <a:ea typeface=""/>
        <a:cs typeface=""/>
      </a:majorFont>
      <a:minorFont>
        <a:latin typeface="Arial"/>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DS.potx" id="{D61EC795-8A85-4E47-BA34-6DE8A98555BC}" vid="{6F8E3B43-540F-4B22-9790-2B10C97CC914}"/>
    </a:ext>
  </a:extLst>
</a:theme>
</file>

<file path=ppt/theme/theme3.xml><?xml version="1.0" encoding="utf-8"?>
<a:theme xmlns:a="http://schemas.openxmlformats.org/drawingml/2006/main" name="JADS blauw-rood">
  <a:themeElements>
    <a:clrScheme name="JADS">
      <a:dk1>
        <a:sysClr val="windowText" lastClr="000000"/>
      </a:dk1>
      <a:lt1>
        <a:sysClr val="window" lastClr="FFFFFF"/>
      </a:lt1>
      <a:dk2>
        <a:srgbClr val="000000"/>
      </a:dk2>
      <a:lt2>
        <a:srgbClr val="FFFFFF"/>
      </a:lt2>
      <a:accent1>
        <a:srgbClr val="2D2D7D"/>
      </a:accent1>
      <a:accent2>
        <a:srgbClr val="823228"/>
      </a:accent2>
      <a:accent3>
        <a:srgbClr val="FAE6CB"/>
      </a:accent3>
      <a:accent4>
        <a:srgbClr val="AA9137"/>
      </a:accent4>
      <a:accent5>
        <a:srgbClr val="E18282"/>
      </a:accent5>
      <a:accent6>
        <a:srgbClr val="4B553C"/>
      </a:accent6>
      <a:hlink>
        <a:srgbClr val="000000"/>
      </a:hlink>
      <a:folHlink>
        <a:srgbClr val="000000"/>
      </a:folHlink>
    </a:clrScheme>
    <a:fontScheme name="JADS">
      <a:majorFont>
        <a:latin typeface="Arial"/>
        <a:ea typeface=""/>
        <a:cs typeface=""/>
      </a:majorFont>
      <a:minorFont>
        <a:latin typeface="Arial"/>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DS.potx" id="{6442440B-FDBF-47F9-A217-9C8FEBF4459F}" vid="{7FC093C1-FE61-4FEB-821D-BE5EAE40A969}"/>
    </a:ext>
  </a:extLst>
</a:theme>
</file>

<file path=ppt/theme/theme4.xml><?xml version="1.0" encoding="utf-8"?>
<a:theme xmlns:a="http://schemas.openxmlformats.org/drawingml/2006/main" name="JADS oranje-blauw">
  <a:themeElements>
    <a:clrScheme name="JADS">
      <a:dk1>
        <a:sysClr val="windowText" lastClr="000000"/>
      </a:dk1>
      <a:lt1>
        <a:sysClr val="window" lastClr="FFFFFF"/>
      </a:lt1>
      <a:dk2>
        <a:srgbClr val="000000"/>
      </a:dk2>
      <a:lt2>
        <a:srgbClr val="FFFFFF"/>
      </a:lt2>
      <a:accent1>
        <a:srgbClr val="2D2D7D"/>
      </a:accent1>
      <a:accent2>
        <a:srgbClr val="823228"/>
      </a:accent2>
      <a:accent3>
        <a:srgbClr val="FAE6CB"/>
      </a:accent3>
      <a:accent4>
        <a:srgbClr val="AA9137"/>
      </a:accent4>
      <a:accent5>
        <a:srgbClr val="E18282"/>
      </a:accent5>
      <a:accent6>
        <a:srgbClr val="4B553C"/>
      </a:accent6>
      <a:hlink>
        <a:srgbClr val="000000"/>
      </a:hlink>
      <a:folHlink>
        <a:srgbClr val="000000"/>
      </a:folHlink>
    </a:clrScheme>
    <a:fontScheme name="JADS">
      <a:majorFont>
        <a:latin typeface="Arial"/>
        <a:ea typeface=""/>
        <a:cs typeface=""/>
      </a:majorFont>
      <a:minorFont>
        <a:latin typeface="Arial"/>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DS.potx" id="{6442440B-FDBF-47F9-A217-9C8FEBF4459F}" vid="{014E80F2-D8B9-41A5-9F20-3D4ADF63D292}"/>
    </a:ext>
  </a:extLst>
</a:theme>
</file>

<file path=ppt/theme/theme5.xml><?xml version="1.0" encoding="utf-8"?>
<a:theme xmlns:a="http://schemas.openxmlformats.org/drawingml/2006/main" name="JADS blauw">
  <a:themeElements>
    <a:clrScheme name="JADS">
      <a:dk1>
        <a:sysClr val="windowText" lastClr="000000"/>
      </a:dk1>
      <a:lt1>
        <a:sysClr val="window" lastClr="FFFFFF"/>
      </a:lt1>
      <a:dk2>
        <a:srgbClr val="000000"/>
      </a:dk2>
      <a:lt2>
        <a:srgbClr val="FFFFFF"/>
      </a:lt2>
      <a:accent1>
        <a:srgbClr val="2D2D7D"/>
      </a:accent1>
      <a:accent2>
        <a:srgbClr val="823228"/>
      </a:accent2>
      <a:accent3>
        <a:srgbClr val="FAE6CB"/>
      </a:accent3>
      <a:accent4>
        <a:srgbClr val="AA9137"/>
      </a:accent4>
      <a:accent5>
        <a:srgbClr val="E18282"/>
      </a:accent5>
      <a:accent6>
        <a:srgbClr val="4B553C"/>
      </a:accent6>
      <a:hlink>
        <a:srgbClr val="000000"/>
      </a:hlink>
      <a:folHlink>
        <a:srgbClr val="000000"/>
      </a:folHlink>
    </a:clrScheme>
    <a:fontScheme name="JADS">
      <a:majorFont>
        <a:latin typeface="Arial"/>
        <a:ea typeface=""/>
        <a:cs typeface=""/>
      </a:majorFont>
      <a:minorFont>
        <a:latin typeface="Arial"/>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DS.potx" id="{6442440B-FDBF-47F9-A217-9C8FEBF4459F}" vid="{9BFBDA82-7765-4518-89FA-B5A7E4B04578}"/>
    </a:ext>
  </a:extLst>
</a:theme>
</file>

<file path=ppt/theme/theme6.xml><?xml version="1.0" encoding="utf-8"?>
<a:theme xmlns:a="http://schemas.openxmlformats.org/drawingml/2006/main" name="JADS rood">
  <a:themeElements>
    <a:clrScheme name="JADS">
      <a:dk1>
        <a:sysClr val="windowText" lastClr="000000"/>
      </a:dk1>
      <a:lt1>
        <a:sysClr val="window" lastClr="FFFFFF"/>
      </a:lt1>
      <a:dk2>
        <a:srgbClr val="000000"/>
      </a:dk2>
      <a:lt2>
        <a:srgbClr val="FFFFFF"/>
      </a:lt2>
      <a:accent1>
        <a:srgbClr val="2D2D7D"/>
      </a:accent1>
      <a:accent2>
        <a:srgbClr val="823228"/>
      </a:accent2>
      <a:accent3>
        <a:srgbClr val="FAE6CB"/>
      </a:accent3>
      <a:accent4>
        <a:srgbClr val="AA9137"/>
      </a:accent4>
      <a:accent5>
        <a:srgbClr val="E18282"/>
      </a:accent5>
      <a:accent6>
        <a:srgbClr val="4B553C"/>
      </a:accent6>
      <a:hlink>
        <a:srgbClr val="000000"/>
      </a:hlink>
      <a:folHlink>
        <a:srgbClr val="000000"/>
      </a:folHlink>
    </a:clrScheme>
    <a:fontScheme name="JADS">
      <a:majorFont>
        <a:latin typeface="Arial"/>
        <a:ea typeface=""/>
        <a:cs typeface=""/>
      </a:majorFont>
      <a:minorFont>
        <a:latin typeface="Arial"/>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DS.potx" id="{6442440B-FDBF-47F9-A217-9C8FEBF4459F}" vid="{223C44A4-2BD7-45A2-BF5F-056FF08755EE}"/>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JADS1</Template>
  <TotalTime>5836</TotalTime>
  <Words>2519</Words>
  <Application>Microsoft Macintosh PowerPoint</Application>
  <PresentationFormat>On-screen Show (4:3)</PresentationFormat>
  <Paragraphs>465</Paragraphs>
  <Slides>54</Slides>
  <Notes>16</Notes>
  <HiddenSlides>0</HiddenSlides>
  <MMClips>0</MMClips>
  <ScaleCrop>false</ScaleCrop>
  <HeadingPairs>
    <vt:vector size="6" baseType="variant">
      <vt:variant>
        <vt:lpstr>Fonts Used</vt:lpstr>
      </vt:variant>
      <vt:variant>
        <vt:i4>12</vt:i4>
      </vt:variant>
      <vt:variant>
        <vt:lpstr>Theme</vt:lpstr>
      </vt:variant>
      <vt:variant>
        <vt:i4>7</vt:i4>
      </vt:variant>
      <vt:variant>
        <vt:lpstr>Slide Titles</vt:lpstr>
      </vt:variant>
      <vt:variant>
        <vt:i4>54</vt:i4>
      </vt:variant>
    </vt:vector>
  </HeadingPairs>
  <TitlesOfParts>
    <vt:vector size="73" baseType="lpstr">
      <vt:lpstr>ＭＳ Ｐゴシック</vt:lpstr>
      <vt:lpstr>Aptos</vt:lpstr>
      <vt:lpstr>Aptos Display</vt:lpstr>
      <vt:lpstr>Arial</vt:lpstr>
      <vt:lpstr>Avenir</vt:lpstr>
      <vt:lpstr>Calibri</vt:lpstr>
      <vt:lpstr>Helvetica Neue</vt:lpstr>
      <vt:lpstr>Helvetica Neue Light</vt:lpstr>
      <vt:lpstr>Roboto</vt:lpstr>
      <vt:lpstr>Trebuchet MS</vt:lpstr>
      <vt:lpstr>Verdana</vt:lpstr>
      <vt:lpstr>Wingdings</vt:lpstr>
      <vt:lpstr>JADS1</vt:lpstr>
      <vt:lpstr>JADS mos-mint</vt:lpstr>
      <vt:lpstr>JADS blauw-rood</vt:lpstr>
      <vt:lpstr>JADS oranje-blauw</vt:lpstr>
      <vt:lpstr>JADS blauw</vt:lpstr>
      <vt:lpstr>JADS rood</vt:lpstr>
      <vt:lpstr>Office Theme</vt:lpstr>
      <vt:lpstr>Orchestration and AIOps</vt:lpstr>
      <vt:lpstr>Service-oriented architecture (SOA)</vt:lpstr>
      <vt:lpstr>SOA – Operational pros and cons</vt:lpstr>
      <vt:lpstr>Microservice architectural style</vt:lpstr>
      <vt:lpstr>The starting point for microservices:  monolithic architectures</vt:lpstr>
      <vt:lpstr>Big problems (1/2)</vt:lpstr>
      <vt:lpstr>Big problems (2/2)</vt:lpstr>
      <vt:lpstr>Microservices key benefits: technology heterogeneity</vt:lpstr>
      <vt:lpstr>Microservices key benefits: resilience</vt:lpstr>
      <vt:lpstr>Microservices key benefits: scaling</vt:lpstr>
      <vt:lpstr>Microservices key benefits: independent codebases and easy of deployment </vt:lpstr>
      <vt:lpstr>Microservices key benefits: reuse and composability</vt:lpstr>
      <vt:lpstr>Microservices key benefit: replaceability</vt:lpstr>
      <vt:lpstr>µS at Netflix!</vt:lpstr>
      <vt:lpstr>Evolution at NETFLIX</vt:lpstr>
      <vt:lpstr>MODERN Scale at NETFLIX</vt:lpstr>
      <vt:lpstr>Anatomy of a microservice</vt:lpstr>
      <vt:lpstr>Language Landscale</vt:lpstr>
      <vt:lpstr>Critical issues with microservice architectures</vt:lpstr>
      <vt:lpstr>The build pipeline</vt:lpstr>
      <vt:lpstr>Multiservice vs single service per host deployment</vt:lpstr>
      <vt:lpstr>Possible container technology - Docker</vt:lpstr>
      <vt:lpstr>Orchestration Explained</vt:lpstr>
      <vt:lpstr>What happens During Orchestration*?</vt:lpstr>
      <vt:lpstr>Level of Automation</vt:lpstr>
      <vt:lpstr>Numbers of tools in Pipeline</vt:lpstr>
      <vt:lpstr>PowerPoint Presentation</vt:lpstr>
      <vt:lpstr>Alert Distribution Mechanism</vt:lpstr>
      <vt:lpstr>PowerPoint Presentation</vt:lpstr>
      <vt:lpstr>AI-Driven Service Operations  AIOps!</vt:lpstr>
      <vt:lpstr>What is AIOps?</vt:lpstr>
      <vt:lpstr>Operationalising AIOps  </vt:lpstr>
      <vt:lpstr>Digital Transformation is Hard Teams are under pressure to deliver</vt:lpstr>
      <vt:lpstr>A Needed Approach to AIOps </vt:lpstr>
      <vt:lpstr>PowerPoint Presentation</vt:lpstr>
      <vt:lpstr>The True Value of AIOps</vt:lpstr>
      <vt:lpstr>Lifecycle of an Incident </vt:lpstr>
      <vt:lpstr>AIOps Must Scale and Build Resilience </vt:lpstr>
      <vt:lpstr>Sample AIOps: Earthdata CloudOps</vt:lpstr>
      <vt:lpstr>Problem Statement</vt:lpstr>
      <vt:lpstr>Earthdata Cloud: Key Systems</vt:lpstr>
      <vt:lpstr>Traditional Approach</vt:lpstr>
      <vt:lpstr>Traditional Approach</vt:lpstr>
      <vt:lpstr>AIOps Enabled Approach</vt:lpstr>
      <vt:lpstr>AIOps Categories</vt:lpstr>
      <vt:lpstr>AIOps: Statistical Analytics</vt:lpstr>
      <vt:lpstr>AIOps: Correlation | Clustering</vt:lpstr>
      <vt:lpstr>AIOps: Correlation | Clustering</vt:lpstr>
      <vt:lpstr>AIOps: Classification</vt:lpstr>
      <vt:lpstr>AIOps: NLP &amp; LLMs</vt:lpstr>
      <vt:lpstr>Where to Start</vt:lpstr>
      <vt:lpstr>Where to Start</vt:lpstr>
      <vt:lpstr>Scaling Up: Data Lake House</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Elisabetta Di Nitto</dc:creator>
  <cp:lastModifiedBy>Damian Andrew Tamburri</cp:lastModifiedBy>
  <cp:revision>23</cp:revision>
  <cp:lastPrinted>2019-10-14T15:06:37Z</cp:lastPrinted>
  <dcterms:created xsi:type="dcterms:W3CDTF">2016-10-18T09:37:06Z</dcterms:created>
  <dcterms:modified xsi:type="dcterms:W3CDTF">2024-11-17T17:12:32Z</dcterms:modified>
</cp:coreProperties>
</file>